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8" r:id="rId12"/>
    <p:sldId id="266" r:id="rId13"/>
    <p:sldId id="267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94" autoAdjust="0"/>
    <p:restoredTop sz="94647"/>
  </p:normalViewPr>
  <p:slideViewPr>
    <p:cSldViewPr snapToGrid="0" snapToObjects="1" showGuides="1">
      <p:cViewPr varScale="1">
        <p:scale>
          <a:sx n="109" d="100"/>
          <a:sy n="109" d="100"/>
        </p:scale>
        <p:origin x="1074" y="11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weł Haracz" userId="9fea1d005e60f9b8" providerId="LiveId" clId="{492710E8-9FB2-45A4-9639-2CE26ED3A9F1}"/>
    <pc:docChg chg="undo custSel addSld delSld modSld sldOrd">
      <pc:chgData name="Paweł Haracz" userId="9fea1d005e60f9b8" providerId="LiveId" clId="{492710E8-9FB2-45A4-9639-2CE26ED3A9F1}" dt="2018-03-07T09:02:25.003" v="2189" actId="2696"/>
      <pc:docMkLst>
        <pc:docMk/>
      </pc:docMkLst>
      <pc:sldChg chg="modSp">
        <pc:chgData name="Paweł Haracz" userId="9fea1d005e60f9b8" providerId="LiveId" clId="{492710E8-9FB2-45A4-9639-2CE26ED3A9F1}" dt="2018-03-07T08:10:50.103" v="2104" actId="20577"/>
        <pc:sldMkLst>
          <pc:docMk/>
          <pc:sldMk cId="3141328678" sldId="256"/>
        </pc:sldMkLst>
        <pc:spChg chg="mod">
          <ac:chgData name="Paweł Haracz" userId="9fea1d005e60f9b8" providerId="LiveId" clId="{492710E8-9FB2-45A4-9639-2CE26ED3A9F1}" dt="2018-03-07T08:10:50.103" v="2104" actId="20577"/>
          <ac:spMkLst>
            <pc:docMk/>
            <pc:sldMk cId="3141328678" sldId="256"/>
            <ac:spMk id="2" creationId="{16C7BEDD-3783-DA4B-A16B-DAE0C5D47744}"/>
          </ac:spMkLst>
        </pc:spChg>
      </pc:sldChg>
      <pc:sldChg chg="addSp delSp modSp modAnim">
        <pc:chgData name="Paweł Haracz" userId="9fea1d005e60f9b8" providerId="LiveId" clId="{492710E8-9FB2-45A4-9639-2CE26ED3A9F1}" dt="2018-03-06T13:21:15.930" v="1762" actId="20577"/>
        <pc:sldMkLst>
          <pc:docMk/>
          <pc:sldMk cId="324107618" sldId="259"/>
        </pc:sldMkLst>
        <pc:spChg chg="add del mod">
          <ac:chgData name="Paweł Haracz" userId="9fea1d005e60f9b8" providerId="LiveId" clId="{492710E8-9FB2-45A4-9639-2CE26ED3A9F1}" dt="2018-03-06T13:21:07.887" v="1758" actId="20577"/>
          <ac:spMkLst>
            <pc:docMk/>
            <pc:sldMk cId="324107618" sldId="259"/>
            <ac:spMk id="2" creationId="{47989582-99FB-4A94-9C75-D5DA12EC0835}"/>
          </ac:spMkLst>
        </pc:spChg>
        <pc:spChg chg="add del mod">
          <ac:chgData name="Paweł Haracz" userId="9fea1d005e60f9b8" providerId="LiveId" clId="{492710E8-9FB2-45A4-9639-2CE26ED3A9F1}" dt="2018-03-06T13:21:15.930" v="1762" actId="20577"/>
          <ac:spMkLst>
            <pc:docMk/>
            <pc:sldMk cId="324107618" sldId="259"/>
            <ac:spMk id="3" creationId="{479DCDE0-4039-4514-85EC-52CD1F91062A}"/>
          </ac:spMkLst>
        </pc:spChg>
        <pc:picChg chg="add del">
          <ac:chgData name="Paweł Haracz" userId="9fea1d005e60f9b8" providerId="LiveId" clId="{492710E8-9FB2-45A4-9639-2CE26ED3A9F1}" dt="2018-03-06T13:21:15.930" v="1762" actId="20577"/>
          <ac:picMkLst>
            <pc:docMk/>
            <pc:sldMk cId="324107618" sldId="259"/>
            <ac:picMk id="4" creationId="{9E9E636C-B3B1-CF4F-A15B-44EEC5806E3B}"/>
          </ac:picMkLst>
        </pc:picChg>
        <pc:picChg chg="add del">
          <ac:chgData name="Paweł Haracz" userId="9fea1d005e60f9b8" providerId="LiveId" clId="{492710E8-9FB2-45A4-9639-2CE26ED3A9F1}" dt="2018-03-06T13:21:01.373" v="1754" actId="20577"/>
          <ac:picMkLst>
            <pc:docMk/>
            <pc:sldMk cId="324107618" sldId="259"/>
            <ac:picMk id="6" creationId="{B56FF734-61F7-4786-BFB9-AEE69E6BAA33}"/>
          </ac:picMkLst>
        </pc:picChg>
        <pc:picChg chg="add del">
          <ac:chgData name="Paweł Haracz" userId="9fea1d005e60f9b8" providerId="LiveId" clId="{492710E8-9FB2-45A4-9639-2CE26ED3A9F1}" dt="2018-03-06T13:21:07.427" v="1757" actId="20577"/>
          <ac:picMkLst>
            <pc:docMk/>
            <pc:sldMk cId="324107618" sldId="259"/>
            <ac:picMk id="7" creationId="{24EAB918-2AC7-4B5A-B6AA-5783202DA142}"/>
          </ac:picMkLst>
        </pc:picChg>
        <pc:picChg chg="add del">
          <ac:chgData name="Paweł Haracz" userId="9fea1d005e60f9b8" providerId="LiveId" clId="{492710E8-9FB2-45A4-9639-2CE26ED3A9F1}" dt="2018-03-06T13:21:15.400" v="1761" actId="20577"/>
          <ac:picMkLst>
            <pc:docMk/>
            <pc:sldMk cId="324107618" sldId="259"/>
            <ac:picMk id="8" creationId="{726D1899-236C-445A-9AF0-F961FC57C1B0}"/>
          </ac:picMkLst>
        </pc:picChg>
      </pc:sldChg>
      <pc:sldChg chg="addSp delSp modSp modAnim">
        <pc:chgData name="Paweł Haracz" userId="9fea1d005e60f9b8" providerId="LiveId" clId="{492710E8-9FB2-45A4-9639-2CE26ED3A9F1}" dt="2018-03-06T09:51:18.082" v="279" actId="20577"/>
        <pc:sldMkLst>
          <pc:docMk/>
          <pc:sldMk cId="404258631" sldId="261"/>
        </pc:sldMkLst>
        <pc:spChg chg="mod">
          <ac:chgData name="Paweł Haracz" userId="9fea1d005e60f9b8" providerId="LiveId" clId="{492710E8-9FB2-45A4-9639-2CE26ED3A9F1}" dt="2018-03-06T09:45:32.215" v="6" actId="20577"/>
          <ac:spMkLst>
            <pc:docMk/>
            <pc:sldMk cId="404258631" sldId="261"/>
            <ac:spMk id="11" creationId="{4F116B6B-038C-D14E-AC5B-959EC14A6BAD}"/>
          </ac:spMkLst>
        </pc:spChg>
        <pc:spChg chg="add mod">
          <ac:chgData name="Paweł Haracz" userId="9fea1d005e60f9b8" providerId="LiveId" clId="{492710E8-9FB2-45A4-9639-2CE26ED3A9F1}" dt="2018-03-06T09:46:21.985" v="18" actId="20577"/>
          <ac:spMkLst>
            <pc:docMk/>
            <pc:sldMk cId="404258631" sldId="261"/>
            <ac:spMk id="12" creationId="{75076564-984E-40BC-9FB4-395981463271}"/>
          </ac:spMkLst>
        </pc:spChg>
        <pc:picChg chg="add del">
          <ac:chgData name="Paweł Haracz" userId="9fea1d005e60f9b8" providerId="LiveId" clId="{492710E8-9FB2-45A4-9639-2CE26ED3A9F1}" dt="2018-03-06T09:51:18.082" v="279" actId="20577"/>
          <ac:picMkLst>
            <pc:docMk/>
            <pc:sldMk cId="404258631" sldId="261"/>
            <ac:picMk id="13" creationId="{DA4C72B1-B9D4-4543-AD7D-EB5E41A3542C}"/>
          </ac:picMkLst>
        </pc:picChg>
      </pc:sldChg>
      <pc:sldChg chg="addSp delSp modSp mod setBg">
        <pc:chgData name="Paweł Haracz" userId="9fea1d005e60f9b8" providerId="LiveId" clId="{492710E8-9FB2-45A4-9639-2CE26ED3A9F1}" dt="2018-03-06T09:48:05.753" v="28" actId="26606"/>
        <pc:sldMkLst>
          <pc:docMk/>
          <pc:sldMk cId="1718424561" sldId="262"/>
        </pc:sldMkLst>
        <pc:spChg chg="mod ord">
          <ac:chgData name="Paweł Haracz" userId="9fea1d005e60f9b8" providerId="LiveId" clId="{492710E8-9FB2-45A4-9639-2CE26ED3A9F1}" dt="2018-03-06T09:48:05.753" v="28" actId="26606"/>
          <ac:spMkLst>
            <pc:docMk/>
            <pc:sldMk cId="1718424561" sldId="262"/>
            <ac:spMk id="2" creationId="{B2CE5073-B561-CB41-B58B-5A4CE80349D5}"/>
          </ac:spMkLst>
        </pc:spChg>
        <pc:spChg chg="del">
          <ac:chgData name="Paweł Haracz" userId="9fea1d005e60f9b8" providerId="LiveId" clId="{492710E8-9FB2-45A4-9639-2CE26ED3A9F1}" dt="2018-03-06T09:41:37.210" v="0" actId="478"/>
          <ac:spMkLst>
            <pc:docMk/>
            <pc:sldMk cId="1718424561" sldId="262"/>
            <ac:spMk id="3" creationId="{0D124117-F1CF-3144-98C5-43CD352ED530}"/>
          </ac:spMkLst>
        </pc:spChg>
        <pc:spChg chg="add del">
          <ac:chgData name="Paweł Haracz" userId="9fea1d005e60f9b8" providerId="LiveId" clId="{492710E8-9FB2-45A4-9639-2CE26ED3A9F1}" dt="2018-03-06T09:47:53.224" v="25" actId="26606"/>
          <ac:spMkLst>
            <pc:docMk/>
            <pc:sldMk cId="1718424561" sldId="262"/>
            <ac:spMk id="9" creationId="{44FC10B2-BCD5-46E2-A2E0-F714BE70C533}"/>
          </ac:spMkLst>
        </pc:spChg>
        <pc:spChg chg="add">
          <ac:chgData name="Paweł Haracz" userId="9fea1d005e60f9b8" providerId="LiveId" clId="{492710E8-9FB2-45A4-9639-2CE26ED3A9F1}" dt="2018-03-06T09:48:05.753" v="28" actId="26606"/>
          <ac:spMkLst>
            <pc:docMk/>
            <pc:sldMk cId="1718424561" sldId="262"/>
            <ac:spMk id="10" creationId="{7049A7D3-684C-4C59-A4B6-7B308A6AD34D}"/>
          </ac:spMkLst>
        </pc:spChg>
        <pc:spChg chg="add del">
          <ac:chgData name="Paweł Haracz" userId="9fea1d005e60f9b8" providerId="LiveId" clId="{492710E8-9FB2-45A4-9639-2CE26ED3A9F1}" dt="2018-03-06T09:47:53.224" v="25" actId="26606"/>
          <ac:spMkLst>
            <pc:docMk/>
            <pc:sldMk cId="1718424561" sldId="262"/>
            <ac:spMk id="11" creationId="{92C2962D-5AA6-4EB0-9A2C-F385BF76A29F}"/>
          </ac:spMkLst>
        </pc:spChg>
        <pc:spChg chg="add">
          <ac:chgData name="Paweł Haracz" userId="9fea1d005e60f9b8" providerId="LiveId" clId="{492710E8-9FB2-45A4-9639-2CE26ED3A9F1}" dt="2018-03-06T09:48:05.753" v="28" actId="26606"/>
          <ac:spMkLst>
            <pc:docMk/>
            <pc:sldMk cId="1718424561" sldId="262"/>
            <ac:spMk id="12" creationId="{D7B1087B-C592-40E7-B532-60B453A2FE6A}"/>
          </ac:spMkLst>
        </pc:spChg>
        <pc:spChg chg="add del">
          <ac:chgData name="Paweł Haracz" userId="9fea1d005e60f9b8" providerId="LiveId" clId="{492710E8-9FB2-45A4-9639-2CE26ED3A9F1}" dt="2018-03-06T09:47:53.224" v="25" actId="26606"/>
          <ac:spMkLst>
            <pc:docMk/>
            <pc:sldMk cId="1718424561" sldId="262"/>
            <ac:spMk id="13" creationId="{5196A65C-A88E-4E6C-9882-A77D52FCE41E}"/>
          </ac:spMkLst>
        </pc:spChg>
        <pc:spChg chg="add">
          <ac:chgData name="Paweł Haracz" userId="9fea1d005e60f9b8" providerId="LiveId" clId="{492710E8-9FB2-45A4-9639-2CE26ED3A9F1}" dt="2018-03-06T09:48:05.753" v="28" actId="26606"/>
          <ac:spMkLst>
            <pc:docMk/>
            <pc:sldMk cId="1718424561" sldId="262"/>
            <ac:spMk id="14" creationId="{14AE7447-E8F8-4A0F-9E3D-94842BFF886E}"/>
          </ac:spMkLst>
        </pc:spChg>
        <pc:spChg chg="add del">
          <ac:chgData name="Paweł Haracz" userId="9fea1d005e60f9b8" providerId="LiveId" clId="{492710E8-9FB2-45A4-9639-2CE26ED3A9F1}" dt="2018-03-06T09:47:53.224" v="25" actId="26606"/>
          <ac:spMkLst>
            <pc:docMk/>
            <pc:sldMk cId="1718424561" sldId="262"/>
            <ac:spMk id="19" creationId="{8363C3DA-5063-4048-965B-F5FDB35CCC78}"/>
          </ac:spMkLst>
        </pc:spChg>
        <pc:spChg chg="add">
          <ac:chgData name="Paweł Haracz" userId="9fea1d005e60f9b8" providerId="LiveId" clId="{492710E8-9FB2-45A4-9639-2CE26ED3A9F1}" dt="2018-03-06T09:48:05.753" v="28" actId="26606"/>
          <ac:spMkLst>
            <pc:docMk/>
            <pc:sldMk cId="1718424561" sldId="262"/>
            <ac:spMk id="20" creationId="{FF0965A7-524A-44F1-B044-48411EA4FD85}"/>
          </ac:spMkLst>
        </pc:spChg>
        <pc:spChg chg="add del">
          <ac:chgData name="Paweł Haracz" userId="9fea1d005e60f9b8" providerId="LiveId" clId="{492710E8-9FB2-45A4-9639-2CE26ED3A9F1}" dt="2018-03-06T09:47:53.224" v="25" actId="26606"/>
          <ac:spMkLst>
            <pc:docMk/>
            <pc:sldMk cId="1718424561" sldId="262"/>
            <ac:spMk id="21" creationId="{4BE79ECB-20D1-486E-B39D-0F98D69BEBAF}"/>
          </ac:spMkLst>
        </pc:spChg>
        <pc:spChg chg="add">
          <ac:chgData name="Paweł Haracz" userId="9fea1d005e60f9b8" providerId="LiveId" clId="{492710E8-9FB2-45A4-9639-2CE26ED3A9F1}" dt="2018-03-06T09:48:05.753" v="28" actId="26606"/>
          <ac:spMkLst>
            <pc:docMk/>
            <pc:sldMk cId="1718424561" sldId="262"/>
            <ac:spMk id="22" creationId="{58EE5433-7B78-4432-965F-8790C3F425BE}"/>
          </ac:spMkLst>
        </pc:spChg>
        <pc:spChg chg="add del">
          <ac:chgData name="Paweł Haracz" userId="9fea1d005e60f9b8" providerId="LiveId" clId="{492710E8-9FB2-45A4-9639-2CE26ED3A9F1}" dt="2018-03-06T09:47:53.224" v="25" actId="26606"/>
          <ac:spMkLst>
            <pc:docMk/>
            <pc:sldMk cId="1718424561" sldId="262"/>
            <ac:spMk id="23" creationId="{F39044D3-8725-4D57-BD64-A96E7C271A33}"/>
          </ac:spMkLst>
        </pc:spChg>
        <pc:spChg chg="add">
          <ac:chgData name="Paweł Haracz" userId="9fea1d005e60f9b8" providerId="LiveId" clId="{492710E8-9FB2-45A4-9639-2CE26ED3A9F1}" dt="2018-03-06T09:48:05.753" v="28" actId="26606"/>
          <ac:spMkLst>
            <pc:docMk/>
            <pc:sldMk cId="1718424561" sldId="262"/>
            <ac:spMk id="24" creationId="{8F7AAA96-ECD9-48EA-B942-1172BB519BB0}"/>
          </ac:spMkLst>
        </pc:spChg>
        <pc:spChg chg="add del">
          <ac:chgData name="Paweł Haracz" userId="9fea1d005e60f9b8" providerId="LiveId" clId="{492710E8-9FB2-45A4-9639-2CE26ED3A9F1}" dt="2018-03-06T09:47:53.224" v="25" actId="26606"/>
          <ac:spMkLst>
            <pc:docMk/>
            <pc:sldMk cId="1718424561" sldId="262"/>
            <ac:spMk id="25" creationId="{E2F1DBD8-7930-4EF6-AF8F-F6A674303635}"/>
          </ac:spMkLst>
        </pc:spChg>
        <pc:spChg chg="add">
          <ac:chgData name="Paweł Haracz" userId="9fea1d005e60f9b8" providerId="LiveId" clId="{492710E8-9FB2-45A4-9639-2CE26ED3A9F1}" dt="2018-03-06T09:48:05.753" v="28" actId="26606"/>
          <ac:spMkLst>
            <pc:docMk/>
            <pc:sldMk cId="1718424561" sldId="262"/>
            <ac:spMk id="26" creationId="{248BD5A8-902E-46F3-9C9F-F939987C5E32}"/>
          </ac:spMkLst>
        </pc:spChg>
        <pc:grpChg chg="add del">
          <ac:chgData name="Paweł Haracz" userId="9fea1d005e60f9b8" providerId="LiveId" clId="{492710E8-9FB2-45A4-9639-2CE26ED3A9F1}" dt="2018-03-06T09:47:53.224" v="25" actId="26606"/>
          <ac:grpSpMkLst>
            <pc:docMk/>
            <pc:sldMk cId="1718424561" sldId="262"/>
            <ac:grpSpMk id="15" creationId="{9D656BC9-D198-47EB-BF65-7B922CED4189}"/>
          </ac:grpSpMkLst>
        </pc:grpChg>
        <pc:grpChg chg="add">
          <ac:chgData name="Paweł Haracz" userId="9fea1d005e60f9b8" providerId="LiveId" clId="{492710E8-9FB2-45A4-9639-2CE26ED3A9F1}" dt="2018-03-06T09:48:05.753" v="28" actId="26606"/>
          <ac:grpSpMkLst>
            <pc:docMk/>
            <pc:sldMk cId="1718424561" sldId="262"/>
            <ac:grpSpMk id="16" creationId="{85981F80-69EE-4E2B-82A8-47FDFD7720AC}"/>
          </ac:grpSpMkLst>
        </pc:grpChg>
        <pc:grpChg chg="add del">
          <ac:chgData name="Paweł Haracz" userId="9fea1d005e60f9b8" providerId="LiveId" clId="{492710E8-9FB2-45A4-9639-2CE26ED3A9F1}" dt="2018-03-06T09:47:53.224" v="25" actId="26606"/>
          <ac:grpSpMkLst>
            <pc:docMk/>
            <pc:sldMk cId="1718424561" sldId="262"/>
            <ac:grpSpMk id="27" creationId="{8DCC089B-F750-4C12-822F-DF53F4DD36BE}"/>
          </ac:grpSpMkLst>
        </pc:grpChg>
        <pc:grpChg chg="add">
          <ac:chgData name="Paweł Haracz" userId="9fea1d005e60f9b8" providerId="LiveId" clId="{492710E8-9FB2-45A4-9639-2CE26ED3A9F1}" dt="2018-03-06T09:48:05.753" v="28" actId="26606"/>
          <ac:grpSpMkLst>
            <pc:docMk/>
            <pc:sldMk cId="1718424561" sldId="262"/>
            <ac:grpSpMk id="28" creationId="{3800B863-FA71-4FFB-9F30-56E95B0D3DF0}"/>
          </ac:grpSpMkLst>
        </pc:grpChg>
        <pc:picChg chg="add del mod">
          <ac:chgData name="Paweł Haracz" userId="9fea1d005e60f9b8" providerId="LiveId" clId="{492710E8-9FB2-45A4-9639-2CE26ED3A9F1}" dt="2018-03-06T09:48:00.279" v="26" actId="478"/>
          <ac:picMkLst>
            <pc:docMk/>
            <pc:sldMk cId="1718424561" sldId="262"/>
            <ac:picMk id="4" creationId="{86C20A49-FB98-48A5-8553-14D7424D71A2}"/>
          </ac:picMkLst>
        </pc:picChg>
        <pc:picChg chg="add mod">
          <ac:chgData name="Paweł Haracz" userId="9fea1d005e60f9b8" providerId="LiveId" clId="{492710E8-9FB2-45A4-9639-2CE26ED3A9F1}" dt="2018-03-06T09:48:05.753" v="28" actId="26606"/>
          <ac:picMkLst>
            <pc:docMk/>
            <pc:sldMk cId="1718424561" sldId="262"/>
            <ac:picMk id="5" creationId="{5DC34DF0-2FE4-4A43-A320-0B674CB0F69A}"/>
          </ac:picMkLst>
        </pc:picChg>
      </pc:sldChg>
      <pc:sldChg chg="addSp delSp modSp add mod modTransition setBg">
        <pc:chgData name="Paweł Haracz" userId="9fea1d005e60f9b8" providerId="LiveId" clId="{492710E8-9FB2-45A4-9639-2CE26ED3A9F1}" dt="2018-03-06T09:53:24.276" v="290" actId="20577"/>
        <pc:sldMkLst>
          <pc:docMk/>
          <pc:sldMk cId="1072103638" sldId="263"/>
        </pc:sldMkLst>
        <pc:spChg chg="del">
          <ac:chgData name="Paweł Haracz" userId="9fea1d005e60f9b8" providerId="LiveId" clId="{492710E8-9FB2-45A4-9639-2CE26ED3A9F1}" dt="2018-03-06T09:49:04.962" v="30" actId="478"/>
          <ac:spMkLst>
            <pc:docMk/>
            <pc:sldMk cId="1072103638" sldId="263"/>
            <ac:spMk id="2" creationId="{B662F307-19A3-4850-A05D-4AE531E5355F}"/>
          </ac:spMkLst>
        </pc:spChg>
        <pc:spChg chg="del">
          <ac:chgData name="Paweł Haracz" userId="9fea1d005e60f9b8" providerId="LiveId" clId="{492710E8-9FB2-45A4-9639-2CE26ED3A9F1}" dt="2018-03-06T09:49:06.534" v="31" actId="20577"/>
          <ac:spMkLst>
            <pc:docMk/>
            <pc:sldMk cId="1072103638" sldId="263"/>
            <ac:spMk id="3" creationId="{13D85EB6-7B16-4ABA-B08B-D48A39D39637}"/>
          </ac:spMkLst>
        </pc:spChg>
        <pc:spChg chg="add mod">
          <ac:chgData name="Paweł Haracz" userId="9fea1d005e60f9b8" providerId="LiveId" clId="{492710E8-9FB2-45A4-9639-2CE26ED3A9F1}" dt="2018-03-06T09:51:36.014" v="288" actId="20577"/>
          <ac:spMkLst>
            <pc:docMk/>
            <pc:sldMk cId="1072103638" sldId="263"/>
            <ac:spMk id="9" creationId="{EAD988B2-C875-4430-BED8-D5A10E34981A}"/>
          </ac:spMkLst>
        </pc:spChg>
        <pc:picChg chg="add del mod">
          <ac:chgData name="Paweł Haracz" userId="9fea1d005e60f9b8" providerId="LiveId" clId="{492710E8-9FB2-45A4-9639-2CE26ED3A9F1}" dt="2018-03-06T09:49:16.032" v="33" actId="26606"/>
          <ac:picMkLst>
            <pc:docMk/>
            <pc:sldMk cId="1072103638" sldId="263"/>
            <ac:picMk id="6" creationId="{82979917-6FFE-4059-8786-8C39342F6F83}"/>
          </ac:picMkLst>
        </pc:picChg>
        <pc:picChg chg="add">
          <ac:chgData name="Paweł Haracz" userId="9fea1d005e60f9b8" providerId="LiveId" clId="{492710E8-9FB2-45A4-9639-2CE26ED3A9F1}" dt="2018-03-06T09:49:16.032" v="33" actId="26606"/>
          <ac:picMkLst>
            <pc:docMk/>
            <pc:sldMk cId="1072103638" sldId="263"/>
            <ac:picMk id="7" creationId="{82979917-6FFE-4059-8786-8C39342F6F83}"/>
          </ac:picMkLst>
        </pc:picChg>
      </pc:sldChg>
      <pc:sldChg chg="addSp delSp modSp add mod ord modTransition setBg">
        <pc:chgData name="Paweł Haracz" userId="9fea1d005e60f9b8" providerId="LiveId" clId="{492710E8-9FB2-45A4-9639-2CE26ED3A9F1}" dt="2018-03-06T11:51:34.312" v="515" actId="20577"/>
        <pc:sldMkLst>
          <pc:docMk/>
          <pc:sldMk cId="768714305" sldId="264"/>
        </pc:sldMkLst>
        <pc:spChg chg="mod">
          <ac:chgData name="Paweł Haracz" userId="9fea1d005e60f9b8" providerId="LiveId" clId="{492710E8-9FB2-45A4-9639-2CE26ED3A9F1}" dt="2018-03-06T09:57:40.540" v="311" actId="26606"/>
          <ac:spMkLst>
            <pc:docMk/>
            <pc:sldMk cId="768714305" sldId="264"/>
            <ac:spMk id="2" creationId="{74658552-8BE0-4F30-86C8-12495CEADC39}"/>
          </ac:spMkLst>
        </pc:spChg>
        <pc:spChg chg="del mod">
          <ac:chgData name="Paweł Haracz" userId="9fea1d005e60f9b8" providerId="LiveId" clId="{492710E8-9FB2-45A4-9639-2CE26ED3A9F1}" dt="2018-03-06T09:57:31.973" v="309" actId="20577"/>
          <ac:spMkLst>
            <pc:docMk/>
            <pc:sldMk cId="768714305" sldId="264"/>
            <ac:spMk id="3" creationId="{C8964A0B-3642-4F1C-B293-DD3557BB8097}"/>
          </ac:spMkLst>
        </pc:spChg>
        <pc:spChg chg="add mod">
          <ac:chgData name="Paweł Haracz" userId="9fea1d005e60f9b8" providerId="LiveId" clId="{492710E8-9FB2-45A4-9639-2CE26ED3A9F1}" dt="2018-03-06T10:00:32.524" v="511" actId="20577"/>
          <ac:spMkLst>
            <pc:docMk/>
            <pc:sldMk cId="768714305" sldId="264"/>
            <ac:spMk id="1031" creationId="{AABF1980-B2D5-4688-B74D-225B5306A656}"/>
          </ac:spMkLst>
        </pc:spChg>
        <pc:picChg chg="add del mod">
          <ac:chgData name="Paweł Haracz" userId="9fea1d005e60f9b8" providerId="LiveId" clId="{492710E8-9FB2-45A4-9639-2CE26ED3A9F1}" dt="2018-03-06T09:57:40.540" v="311" actId="26606"/>
          <ac:picMkLst>
            <pc:docMk/>
            <pc:sldMk cId="768714305" sldId="264"/>
            <ac:picMk id="1028" creationId="{E328A9E5-12DE-4B4C-B1C6-62A2303E02B9}"/>
          </ac:picMkLst>
        </pc:picChg>
        <pc:picChg chg="add">
          <ac:chgData name="Paweł Haracz" userId="9fea1d005e60f9b8" providerId="LiveId" clId="{492710E8-9FB2-45A4-9639-2CE26ED3A9F1}" dt="2018-03-06T09:57:40.540" v="311" actId="26606"/>
          <ac:picMkLst>
            <pc:docMk/>
            <pc:sldMk cId="768714305" sldId="264"/>
            <ac:picMk id="1029" creationId="{E328A9E5-12DE-4B4C-B1C6-62A2303E02B9}"/>
          </ac:picMkLst>
        </pc:picChg>
      </pc:sldChg>
      <pc:sldChg chg="addSp delSp modSp add mod modTransition setBg">
        <pc:chgData name="Paweł Haracz" userId="9fea1d005e60f9b8" providerId="LiveId" clId="{492710E8-9FB2-45A4-9639-2CE26ED3A9F1}" dt="2018-03-06T12:54:35.397" v="1594" actId="20577"/>
        <pc:sldMkLst>
          <pc:docMk/>
          <pc:sldMk cId="4255299277" sldId="265"/>
        </pc:sldMkLst>
        <pc:spChg chg="mod">
          <ac:chgData name="Paweł Haracz" userId="9fea1d005e60f9b8" providerId="LiveId" clId="{492710E8-9FB2-45A4-9639-2CE26ED3A9F1}" dt="2018-03-06T12:02:24.984" v="537" actId="122"/>
          <ac:spMkLst>
            <pc:docMk/>
            <pc:sldMk cId="4255299277" sldId="265"/>
            <ac:spMk id="2" creationId="{C6E2E093-C14E-406E-9320-14B981EE9B8D}"/>
          </ac:spMkLst>
        </pc:spChg>
        <pc:spChg chg="del">
          <ac:chgData name="Paweł Haracz" userId="9fea1d005e60f9b8" providerId="LiveId" clId="{492710E8-9FB2-45A4-9639-2CE26ED3A9F1}" dt="2018-03-06T11:59:58.574" v="520" actId="20577"/>
          <ac:spMkLst>
            <pc:docMk/>
            <pc:sldMk cId="4255299277" sldId="265"/>
            <ac:spMk id="3" creationId="{B36AE186-E7A4-4DEB-9335-85E4E8A57D35}"/>
          </ac:spMkLst>
        </pc:spChg>
        <pc:spChg chg="add">
          <ac:chgData name="Paweł Haracz" userId="9fea1d005e60f9b8" providerId="LiveId" clId="{492710E8-9FB2-45A4-9639-2CE26ED3A9F1}" dt="2018-03-06T12:00:05.502" v="522" actId="26606"/>
          <ac:spMkLst>
            <pc:docMk/>
            <pc:sldMk cId="4255299277" sldId="265"/>
            <ac:spMk id="76" creationId="{CAC6F186-990E-4A9E-9C75-88580953E2D2}"/>
          </ac:spMkLst>
        </pc:spChg>
        <pc:spChg chg="add mod">
          <ac:chgData name="Paweł Haracz" userId="9fea1d005e60f9b8" providerId="LiveId" clId="{492710E8-9FB2-45A4-9639-2CE26ED3A9F1}" dt="2018-03-06T12:54:35.397" v="1594" actId="20577"/>
          <ac:spMkLst>
            <pc:docMk/>
            <pc:sldMk cId="4255299277" sldId="265"/>
            <ac:spMk id="2057" creationId="{78501BBC-F707-46C2-A416-F894D551309E}"/>
          </ac:spMkLst>
        </pc:spChg>
        <pc:picChg chg="add mod">
          <ac:chgData name="Paweł Haracz" userId="9fea1d005e60f9b8" providerId="LiveId" clId="{492710E8-9FB2-45A4-9639-2CE26ED3A9F1}" dt="2018-03-06T12:54:19.679" v="1566" actId="1076"/>
          <ac:picMkLst>
            <pc:docMk/>
            <pc:sldMk cId="4255299277" sldId="265"/>
            <ac:picMk id="4" creationId="{ED573DEE-81DB-46F1-A1A1-383B8A471842}"/>
          </ac:picMkLst>
        </pc:picChg>
        <pc:picChg chg="add del mod">
          <ac:chgData name="Paweł Haracz" userId="9fea1d005e60f9b8" providerId="LiveId" clId="{492710E8-9FB2-45A4-9639-2CE26ED3A9F1}" dt="2018-03-06T11:59:57.392" v="519" actId="20577"/>
          <ac:picMkLst>
            <pc:docMk/>
            <pc:sldMk cId="4255299277" sldId="265"/>
            <ac:picMk id="2050" creationId="{943F6042-4D79-44C6-8A65-EA35FFBAE80A}"/>
          </ac:picMkLst>
        </pc:picChg>
        <pc:picChg chg="add del mod">
          <ac:chgData name="Paweł Haracz" userId="9fea1d005e60f9b8" providerId="LiveId" clId="{492710E8-9FB2-45A4-9639-2CE26ED3A9F1}" dt="2018-03-06T12:00:05.502" v="522" actId="26606"/>
          <ac:picMkLst>
            <pc:docMk/>
            <pc:sldMk cId="4255299277" sldId="265"/>
            <ac:picMk id="2054" creationId="{118ED85D-1BD1-4755-85D1-40FB09ED0D37}"/>
          </ac:picMkLst>
        </pc:picChg>
        <pc:picChg chg="add del">
          <ac:chgData name="Paweł Haracz" userId="9fea1d005e60f9b8" providerId="LiveId" clId="{492710E8-9FB2-45A4-9639-2CE26ED3A9F1}" dt="2018-03-06T12:54:13.980" v="1564" actId="478"/>
          <ac:picMkLst>
            <pc:docMk/>
            <pc:sldMk cId="4255299277" sldId="265"/>
            <ac:picMk id="2055" creationId="{118ED85D-1BD1-4755-85D1-40FB09ED0D37}"/>
          </ac:picMkLst>
        </pc:picChg>
      </pc:sldChg>
      <pc:sldChg chg="addSp delSp modSp add mod modTransition setBg modNotesTx">
        <pc:chgData name="Paweł Haracz" userId="9fea1d005e60f9b8" providerId="LiveId" clId="{492710E8-9FB2-45A4-9639-2CE26ED3A9F1}" dt="2018-03-06T12:43:25.824" v="1403" actId="20577"/>
        <pc:sldMkLst>
          <pc:docMk/>
          <pc:sldMk cId="1585775121" sldId="266"/>
        </pc:sldMkLst>
        <pc:spChg chg="mod">
          <ac:chgData name="Paweł Haracz" userId="9fea1d005e60f9b8" providerId="LiveId" clId="{492710E8-9FB2-45A4-9639-2CE26ED3A9F1}" dt="2018-03-06T12:43:25.824" v="1403" actId="20577"/>
          <ac:spMkLst>
            <pc:docMk/>
            <pc:sldMk cId="1585775121" sldId="266"/>
            <ac:spMk id="2" creationId="{F3CE8BBF-1CEF-4FAD-80CF-8D7AE5B8A4D3}"/>
          </ac:spMkLst>
        </pc:spChg>
        <pc:spChg chg="del">
          <ac:chgData name="Paweł Haracz" userId="9fea1d005e60f9b8" providerId="LiveId" clId="{492710E8-9FB2-45A4-9639-2CE26ED3A9F1}" dt="2018-03-06T12:04:24.794" v="581" actId="20577"/>
          <ac:spMkLst>
            <pc:docMk/>
            <pc:sldMk cId="1585775121" sldId="266"/>
            <ac:spMk id="3" creationId="{3F0C4FDC-35A2-4617-A31E-0F79AF4A0D3A}"/>
          </ac:spMkLst>
        </pc:spChg>
        <pc:spChg chg="add del">
          <ac:chgData name="Paweł Haracz" userId="9fea1d005e60f9b8" providerId="LiveId" clId="{492710E8-9FB2-45A4-9639-2CE26ED3A9F1}" dt="2018-03-06T12:30:36.650" v="885" actId="20577"/>
          <ac:spMkLst>
            <pc:docMk/>
            <pc:sldMk cId="1585775121" sldId="266"/>
            <ac:spMk id="4" creationId="{0BE26C71-9978-49F2-AF87-958DF8E1F592}"/>
          </ac:spMkLst>
        </pc:spChg>
        <pc:spChg chg="add del">
          <ac:chgData name="Paweł Haracz" userId="9fea1d005e60f9b8" providerId="LiveId" clId="{492710E8-9FB2-45A4-9639-2CE26ED3A9F1}" dt="2018-03-06T12:04:34.384" v="584" actId="26606"/>
          <ac:spMkLst>
            <pc:docMk/>
            <pc:sldMk cId="1585775121" sldId="266"/>
            <ac:spMk id="74" creationId="{1C7FF924-8DA0-4BE9-8C7E-095B0EC13A44}"/>
          </ac:spMkLst>
        </pc:spChg>
        <pc:spChg chg="add del">
          <ac:chgData name="Paweł Haracz" userId="9fea1d005e60f9b8" providerId="LiveId" clId="{492710E8-9FB2-45A4-9639-2CE26ED3A9F1}" dt="2018-03-06T12:26:57.131" v="854" actId="26606"/>
          <ac:spMkLst>
            <pc:docMk/>
            <pc:sldMk cId="1585775121" sldId="266"/>
            <ac:spMk id="79" creationId="{4C2942D7-93C6-415E-A780-1C2AE27E04AF}"/>
          </ac:spMkLst>
        </pc:spChg>
        <pc:spChg chg="add del">
          <ac:chgData name="Paweł Haracz" userId="9fea1d005e60f9b8" providerId="LiveId" clId="{492710E8-9FB2-45A4-9639-2CE26ED3A9F1}" dt="2018-03-06T12:31:46.775" v="923" actId="26606"/>
          <ac:spMkLst>
            <pc:docMk/>
            <pc:sldMk cId="1585775121" sldId="266"/>
            <ac:spMk id="83" creationId="{F5D65A78-A4B0-4899-8CD5-E295CDBA61BC}"/>
          </ac:spMkLst>
        </pc:spChg>
        <pc:spChg chg="add del">
          <ac:chgData name="Paweł Haracz" userId="9fea1d005e60f9b8" providerId="LiveId" clId="{492710E8-9FB2-45A4-9639-2CE26ED3A9F1}" dt="2018-03-06T12:31:46.775" v="923" actId="26606"/>
          <ac:spMkLst>
            <pc:docMk/>
            <pc:sldMk cId="1585775121" sldId="266"/>
            <ac:spMk id="85" creationId="{C2391920-6207-46F1-B3A3-C0037D680A98}"/>
          </ac:spMkLst>
        </pc:spChg>
        <pc:spChg chg="add del">
          <ac:chgData name="Paweł Haracz" userId="9fea1d005e60f9b8" providerId="LiveId" clId="{492710E8-9FB2-45A4-9639-2CE26ED3A9F1}" dt="2018-03-06T12:31:46.775" v="923" actId="26606"/>
          <ac:spMkLst>
            <pc:docMk/>
            <pc:sldMk cId="1585775121" sldId="266"/>
            <ac:spMk id="87" creationId="{3359A0DB-F2ED-4B2B-8982-21B0E88B58AA}"/>
          </ac:spMkLst>
        </pc:spChg>
        <pc:spChg chg="add del">
          <ac:chgData name="Paweł Haracz" userId="9fea1d005e60f9b8" providerId="LiveId" clId="{492710E8-9FB2-45A4-9639-2CE26ED3A9F1}" dt="2018-03-06T12:30:52.462" v="890" actId="26606"/>
          <ac:spMkLst>
            <pc:docMk/>
            <pc:sldMk cId="1585775121" sldId="266"/>
            <ac:spMk id="150" creationId="{04C6A80A-C3F4-48DE-80ED-845C8B3E13D1}"/>
          </ac:spMkLst>
        </pc:spChg>
        <pc:spChg chg="add del">
          <ac:chgData name="Paweł Haracz" userId="9fea1d005e60f9b8" providerId="LiveId" clId="{492710E8-9FB2-45A4-9639-2CE26ED3A9F1}" dt="2018-03-06T12:31:34.992" v="918" actId="26606"/>
          <ac:spMkLst>
            <pc:docMk/>
            <pc:sldMk cId="1585775121" sldId="266"/>
            <ac:spMk id="158" creationId="{3359A0DB-F2ED-4B2B-8982-21B0E88B58AA}"/>
          </ac:spMkLst>
        </pc:spChg>
        <pc:spChg chg="add del">
          <ac:chgData name="Paweł Haracz" userId="9fea1d005e60f9b8" providerId="LiveId" clId="{492710E8-9FB2-45A4-9639-2CE26ED3A9F1}" dt="2018-03-06T12:04:34.384" v="584" actId="26606"/>
          <ac:spMkLst>
            <pc:docMk/>
            <pc:sldMk cId="1585775121" sldId="266"/>
            <ac:spMk id="3079" creationId="{9CC793E4-944C-4B97-BD77-E6773DC8F310}"/>
          </ac:spMkLst>
        </pc:spChg>
        <pc:spChg chg="add mod">
          <ac:chgData name="Paweł Haracz" userId="9fea1d005e60f9b8" providerId="LiveId" clId="{492710E8-9FB2-45A4-9639-2CE26ED3A9F1}" dt="2018-03-06T12:31:46.775" v="923" actId="26606"/>
          <ac:spMkLst>
            <pc:docMk/>
            <pc:sldMk cId="1585775121" sldId="266"/>
            <ac:spMk id="3082" creationId="{F557A904-4DD9-4AC9-B46E-F59CA1953304}"/>
          </ac:spMkLst>
        </pc:spChg>
        <pc:spChg chg="add del">
          <ac:chgData name="Paweł Haracz" userId="9fea1d005e60f9b8" providerId="LiveId" clId="{492710E8-9FB2-45A4-9639-2CE26ED3A9F1}" dt="2018-03-06T12:26:59.890" v="856" actId="26606"/>
          <ac:spMkLst>
            <pc:docMk/>
            <pc:sldMk cId="1585775121" sldId="266"/>
            <ac:spMk id="3084" creationId="{04C6A80A-C3F4-48DE-80ED-845C8B3E13D1}"/>
          </ac:spMkLst>
        </pc:spChg>
        <pc:spChg chg="add del">
          <ac:chgData name="Paweł Haracz" userId="9fea1d005e60f9b8" providerId="LiveId" clId="{492710E8-9FB2-45A4-9639-2CE26ED3A9F1}" dt="2018-03-06T12:28:38.371" v="866" actId="26606"/>
          <ac:spMkLst>
            <pc:docMk/>
            <pc:sldMk cId="1585775121" sldId="266"/>
            <ac:spMk id="3085" creationId="{04C6A80A-C3F4-48DE-80ED-845C8B3E13D1}"/>
          </ac:spMkLst>
        </pc:spChg>
        <pc:spChg chg="add del">
          <ac:chgData name="Paweł Haracz" userId="9fea1d005e60f9b8" providerId="LiveId" clId="{492710E8-9FB2-45A4-9639-2CE26ED3A9F1}" dt="2018-03-06T12:31:46.775" v="923" actId="26606"/>
          <ac:spMkLst>
            <pc:docMk/>
            <pc:sldMk cId="1585775121" sldId="266"/>
            <ac:spMk id="3087" creationId="{86B45F82-F338-47AB-8ABD-557BF8B67AEA}"/>
          </ac:spMkLst>
        </pc:spChg>
        <pc:spChg chg="add del">
          <ac:chgData name="Paweł Haracz" userId="9fea1d005e60f9b8" providerId="LiveId" clId="{492710E8-9FB2-45A4-9639-2CE26ED3A9F1}" dt="2018-03-06T12:28:38.976" v="868" actId="26606"/>
          <ac:spMkLst>
            <pc:docMk/>
            <pc:sldMk cId="1585775121" sldId="266"/>
            <ac:spMk id="3088" creationId="{4C2942D7-93C6-415E-A780-1C2AE27E04AF}"/>
          </ac:spMkLst>
        </pc:spChg>
        <pc:spChg chg="add del">
          <ac:chgData name="Paweł Haracz" userId="9fea1d005e60f9b8" providerId="LiveId" clId="{492710E8-9FB2-45A4-9639-2CE26ED3A9F1}" dt="2018-03-06T12:31:46.775" v="923" actId="26606"/>
          <ac:spMkLst>
            <pc:docMk/>
            <pc:sldMk cId="1585775121" sldId="266"/>
            <ac:spMk id="3089" creationId="{7D3643E6-CC00-44C2-BE79-019693D7E313}"/>
          </ac:spMkLst>
        </pc:spChg>
        <pc:spChg chg="add del">
          <ac:chgData name="Paweł Haracz" userId="9fea1d005e60f9b8" providerId="LiveId" clId="{492710E8-9FB2-45A4-9639-2CE26ED3A9F1}" dt="2018-03-06T12:30:56.818" v="896" actId="26606"/>
          <ac:spMkLst>
            <pc:docMk/>
            <pc:sldMk cId="1585775121" sldId="266"/>
            <ac:spMk id="3091" creationId="{04C6A80A-C3F4-48DE-80ED-845C8B3E13D1}"/>
          </ac:spMkLst>
        </pc:spChg>
        <pc:spChg chg="add del">
          <ac:chgData name="Paweł Haracz" userId="9fea1d005e60f9b8" providerId="LiveId" clId="{492710E8-9FB2-45A4-9639-2CE26ED3A9F1}" dt="2018-03-06T12:30:59.132" v="900" actId="26606"/>
          <ac:spMkLst>
            <pc:docMk/>
            <pc:sldMk cId="1585775121" sldId="266"/>
            <ac:spMk id="3093" creationId="{BCE5EFF9-B12A-4A10-94DD-F33EDBCD2707}"/>
          </ac:spMkLst>
        </pc:spChg>
        <pc:spChg chg="add del">
          <ac:chgData name="Paweł Haracz" userId="9fea1d005e60f9b8" providerId="LiveId" clId="{492710E8-9FB2-45A4-9639-2CE26ED3A9F1}" dt="2018-03-06T12:30:59.132" v="900" actId="26606"/>
          <ac:spMkLst>
            <pc:docMk/>
            <pc:sldMk cId="1585775121" sldId="266"/>
            <ac:spMk id="3094" creationId="{426EEE46-1E2E-459B-85C5-B12A77BED95B}"/>
          </ac:spMkLst>
        </pc:spChg>
        <pc:spChg chg="add del">
          <ac:chgData name="Paweł Haracz" userId="9fea1d005e60f9b8" providerId="LiveId" clId="{492710E8-9FB2-45A4-9639-2CE26ED3A9F1}" dt="2018-03-06T12:31:34.992" v="918" actId="26606"/>
          <ac:spMkLst>
            <pc:docMk/>
            <pc:sldMk cId="1585775121" sldId="266"/>
            <ac:spMk id="3095" creationId="{86B45F82-F338-47AB-8ABD-557BF8B67AEA}"/>
          </ac:spMkLst>
        </pc:spChg>
        <pc:spChg chg="add del">
          <ac:chgData name="Paweł Haracz" userId="9fea1d005e60f9b8" providerId="LiveId" clId="{492710E8-9FB2-45A4-9639-2CE26ED3A9F1}" dt="2018-03-06T12:31:02.200" v="902" actId="26606"/>
          <ac:spMkLst>
            <pc:docMk/>
            <pc:sldMk cId="1585775121" sldId="266"/>
            <ac:spMk id="3096" creationId="{35BA068C-C98E-4DE8-B7D4-63454271CF76}"/>
          </ac:spMkLst>
        </pc:spChg>
        <pc:spChg chg="add del">
          <ac:chgData name="Paweł Haracz" userId="9fea1d005e60f9b8" providerId="LiveId" clId="{492710E8-9FB2-45A4-9639-2CE26ED3A9F1}" dt="2018-03-06T12:31:02.200" v="902" actId="26606"/>
          <ac:spMkLst>
            <pc:docMk/>
            <pc:sldMk cId="1585775121" sldId="266"/>
            <ac:spMk id="3097" creationId="{735F797E-E9D5-4B5D-B190-D092A376D8D7}"/>
          </ac:spMkLst>
        </pc:spChg>
        <pc:spChg chg="add del">
          <ac:chgData name="Paweł Haracz" userId="9fea1d005e60f9b8" providerId="LiveId" clId="{492710E8-9FB2-45A4-9639-2CE26ED3A9F1}" dt="2018-03-06T12:31:02.200" v="902" actId="26606"/>
          <ac:spMkLst>
            <pc:docMk/>
            <pc:sldMk cId="1585775121" sldId="266"/>
            <ac:spMk id="3098" creationId="{8CE24FE0-EDE0-4109-AD44-B7B715DFE1FA}"/>
          </ac:spMkLst>
        </pc:spChg>
        <pc:spChg chg="add del">
          <ac:chgData name="Paweł Haracz" userId="9fea1d005e60f9b8" providerId="LiveId" clId="{492710E8-9FB2-45A4-9639-2CE26ED3A9F1}" dt="2018-03-06T12:31:34.992" v="918" actId="26606"/>
          <ac:spMkLst>
            <pc:docMk/>
            <pc:sldMk cId="1585775121" sldId="266"/>
            <ac:spMk id="3099" creationId="{7D3643E6-CC00-44C2-BE79-019693D7E313}"/>
          </ac:spMkLst>
        </pc:spChg>
        <pc:spChg chg="add del">
          <ac:chgData name="Paweł Haracz" userId="9fea1d005e60f9b8" providerId="LiveId" clId="{492710E8-9FB2-45A4-9639-2CE26ED3A9F1}" dt="2018-03-06T12:31:03.890" v="904" actId="26606"/>
          <ac:spMkLst>
            <pc:docMk/>
            <pc:sldMk cId="1585775121" sldId="266"/>
            <ac:spMk id="3100" creationId="{35BA068C-C98E-4DE8-B7D4-63454271CF76}"/>
          </ac:spMkLst>
        </pc:spChg>
        <pc:spChg chg="add del">
          <ac:chgData name="Paweł Haracz" userId="9fea1d005e60f9b8" providerId="LiveId" clId="{492710E8-9FB2-45A4-9639-2CE26ED3A9F1}" dt="2018-03-06T12:31:03.890" v="904" actId="26606"/>
          <ac:spMkLst>
            <pc:docMk/>
            <pc:sldMk cId="1585775121" sldId="266"/>
            <ac:spMk id="3101" creationId="{735F797E-E9D5-4B5D-B190-D092A376D8D7}"/>
          </ac:spMkLst>
        </pc:spChg>
        <pc:spChg chg="add del">
          <ac:chgData name="Paweł Haracz" userId="9fea1d005e60f9b8" providerId="LiveId" clId="{492710E8-9FB2-45A4-9639-2CE26ED3A9F1}" dt="2018-03-06T12:31:03.890" v="904" actId="26606"/>
          <ac:spMkLst>
            <pc:docMk/>
            <pc:sldMk cId="1585775121" sldId="266"/>
            <ac:spMk id="3102" creationId="{8CE24FE0-EDE0-4109-AD44-B7B715DFE1FA}"/>
          </ac:spMkLst>
        </pc:spChg>
        <pc:spChg chg="add del">
          <ac:chgData name="Paweł Haracz" userId="9fea1d005e60f9b8" providerId="LiveId" clId="{492710E8-9FB2-45A4-9639-2CE26ED3A9F1}" dt="2018-03-06T12:31:34.992" v="918" actId="26606"/>
          <ac:spMkLst>
            <pc:docMk/>
            <pc:sldMk cId="1585775121" sldId="266"/>
            <ac:spMk id="3104" creationId="{F5D65A78-A4B0-4899-8CD5-E295CDBA61BC}"/>
          </ac:spMkLst>
        </pc:spChg>
        <pc:spChg chg="add del">
          <ac:chgData name="Paweł Haracz" userId="9fea1d005e60f9b8" providerId="LiveId" clId="{492710E8-9FB2-45A4-9639-2CE26ED3A9F1}" dt="2018-03-06T12:31:04.689" v="906" actId="26606"/>
          <ac:spMkLst>
            <pc:docMk/>
            <pc:sldMk cId="1585775121" sldId="266"/>
            <ac:spMk id="3105" creationId="{35BA068C-C98E-4DE8-B7D4-63454271CF76}"/>
          </ac:spMkLst>
        </pc:spChg>
        <pc:spChg chg="add del">
          <ac:chgData name="Paweł Haracz" userId="9fea1d005e60f9b8" providerId="LiveId" clId="{492710E8-9FB2-45A4-9639-2CE26ED3A9F1}" dt="2018-03-06T12:31:04.689" v="906" actId="26606"/>
          <ac:spMkLst>
            <pc:docMk/>
            <pc:sldMk cId="1585775121" sldId="266"/>
            <ac:spMk id="3106" creationId="{735F797E-E9D5-4B5D-B190-D092A376D8D7}"/>
          </ac:spMkLst>
        </pc:spChg>
        <pc:spChg chg="add del">
          <ac:chgData name="Paweł Haracz" userId="9fea1d005e60f9b8" providerId="LiveId" clId="{492710E8-9FB2-45A4-9639-2CE26ED3A9F1}" dt="2018-03-06T12:31:04.689" v="906" actId="26606"/>
          <ac:spMkLst>
            <pc:docMk/>
            <pc:sldMk cId="1585775121" sldId="266"/>
            <ac:spMk id="3107" creationId="{8CE24FE0-EDE0-4109-AD44-B7B715DFE1FA}"/>
          </ac:spMkLst>
        </pc:spChg>
        <pc:spChg chg="add del">
          <ac:chgData name="Paweł Haracz" userId="9fea1d005e60f9b8" providerId="LiveId" clId="{492710E8-9FB2-45A4-9639-2CE26ED3A9F1}" dt="2018-03-06T12:31:34.992" v="918" actId="26606"/>
          <ac:spMkLst>
            <pc:docMk/>
            <pc:sldMk cId="1585775121" sldId="266"/>
            <ac:spMk id="3109" creationId="{C2391920-6207-46F1-B3A3-C0037D680A98}"/>
          </ac:spMkLst>
        </pc:spChg>
        <pc:spChg chg="add del">
          <ac:chgData name="Paweł Haracz" userId="9fea1d005e60f9b8" providerId="LiveId" clId="{492710E8-9FB2-45A4-9639-2CE26ED3A9F1}" dt="2018-03-06T12:31:25.911" v="908" actId="26606"/>
          <ac:spMkLst>
            <pc:docMk/>
            <pc:sldMk cId="1585775121" sldId="266"/>
            <ac:spMk id="3110" creationId="{35BA068C-C98E-4DE8-B7D4-63454271CF76}"/>
          </ac:spMkLst>
        </pc:spChg>
        <pc:spChg chg="add del">
          <ac:chgData name="Paweł Haracz" userId="9fea1d005e60f9b8" providerId="LiveId" clId="{492710E8-9FB2-45A4-9639-2CE26ED3A9F1}" dt="2018-03-06T12:31:25.911" v="908" actId="26606"/>
          <ac:spMkLst>
            <pc:docMk/>
            <pc:sldMk cId="1585775121" sldId="266"/>
            <ac:spMk id="3111" creationId="{735F797E-E9D5-4B5D-B190-D092A376D8D7}"/>
          </ac:spMkLst>
        </pc:spChg>
        <pc:spChg chg="add del">
          <ac:chgData name="Paweł Haracz" userId="9fea1d005e60f9b8" providerId="LiveId" clId="{492710E8-9FB2-45A4-9639-2CE26ED3A9F1}" dt="2018-03-06T12:31:25.911" v="908" actId="26606"/>
          <ac:spMkLst>
            <pc:docMk/>
            <pc:sldMk cId="1585775121" sldId="266"/>
            <ac:spMk id="3112" creationId="{8CE24FE0-EDE0-4109-AD44-B7B715DFE1FA}"/>
          </ac:spMkLst>
        </pc:spChg>
        <pc:spChg chg="add del">
          <ac:chgData name="Paweł Haracz" userId="9fea1d005e60f9b8" providerId="LiveId" clId="{492710E8-9FB2-45A4-9639-2CE26ED3A9F1}" dt="2018-03-06T12:31:26.892" v="910" actId="26606"/>
          <ac:spMkLst>
            <pc:docMk/>
            <pc:sldMk cId="1585775121" sldId="266"/>
            <ac:spMk id="3115" creationId="{35BA068C-C98E-4DE8-B7D4-63454271CF76}"/>
          </ac:spMkLst>
        </pc:spChg>
        <pc:spChg chg="add del">
          <ac:chgData name="Paweł Haracz" userId="9fea1d005e60f9b8" providerId="LiveId" clId="{492710E8-9FB2-45A4-9639-2CE26ED3A9F1}" dt="2018-03-06T12:31:26.892" v="910" actId="26606"/>
          <ac:spMkLst>
            <pc:docMk/>
            <pc:sldMk cId="1585775121" sldId="266"/>
            <ac:spMk id="3116" creationId="{735F797E-E9D5-4B5D-B190-D092A376D8D7}"/>
          </ac:spMkLst>
        </pc:spChg>
        <pc:spChg chg="add del">
          <ac:chgData name="Paweł Haracz" userId="9fea1d005e60f9b8" providerId="LiveId" clId="{492710E8-9FB2-45A4-9639-2CE26ED3A9F1}" dt="2018-03-06T12:31:26.892" v="910" actId="26606"/>
          <ac:spMkLst>
            <pc:docMk/>
            <pc:sldMk cId="1585775121" sldId="266"/>
            <ac:spMk id="3117" creationId="{8CE24FE0-EDE0-4109-AD44-B7B715DFE1FA}"/>
          </ac:spMkLst>
        </pc:spChg>
        <pc:spChg chg="add del">
          <ac:chgData name="Paweł Haracz" userId="9fea1d005e60f9b8" providerId="LiveId" clId="{492710E8-9FB2-45A4-9639-2CE26ED3A9F1}" dt="2018-03-06T12:31:27.438" v="912" actId="26606"/>
          <ac:spMkLst>
            <pc:docMk/>
            <pc:sldMk cId="1585775121" sldId="266"/>
            <ac:spMk id="3120" creationId="{BCE5EFF9-B12A-4A10-94DD-F33EDBCD2707}"/>
          </ac:spMkLst>
        </pc:spChg>
        <pc:spChg chg="add del">
          <ac:chgData name="Paweł Haracz" userId="9fea1d005e60f9b8" providerId="LiveId" clId="{492710E8-9FB2-45A4-9639-2CE26ED3A9F1}" dt="2018-03-06T12:31:27.438" v="912" actId="26606"/>
          <ac:spMkLst>
            <pc:docMk/>
            <pc:sldMk cId="1585775121" sldId="266"/>
            <ac:spMk id="3121" creationId="{426EEE46-1E2E-459B-85C5-B12A77BED95B}"/>
          </ac:spMkLst>
        </pc:spChg>
        <pc:spChg chg="add del">
          <ac:chgData name="Paweł Haracz" userId="9fea1d005e60f9b8" providerId="LiveId" clId="{492710E8-9FB2-45A4-9639-2CE26ED3A9F1}" dt="2018-03-06T12:31:28.624" v="914" actId="26606"/>
          <ac:spMkLst>
            <pc:docMk/>
            <pc:sldMk cId="1585775121" sldId="266"/>
            <ac:spMk id="3125" creationId="{04C6A80A-C3F4-48DE-80ED-845C8B3E13D1}"/>
          </ac:spMkLst>
        </pc:spChg>
        <pc:grpChg chg="add del">
          <ac:chgData name="Paweł Haracz" userId="9fea1d005e60f9b8" providerId="LiveId" clId="{492710E8-9FB2-45A4-9639-2CE26ED3A9F1}" dt="2018-03-06T12:04:34.384" v="584" actId="26606"/>
          <ac:grpSpMkLst>
            <pc:docMk/>
            <pc:sldMk cId="1585775121" sldId="266"/>
            <ac:grpSpMk id="76" creationId="{5029B4A8-2CF0-48DC-B29E-F3B62EDDC445}"/>
          </ac:grpSpMkLst>
        </pc:grpChg>
        <pc:grpChg chg="add del">
          <ac:chgData name="Paweł Haracz" userId="9fea1d005e60f9b8" providerId="LiveId" clId="{492710E8-9FB2-45A4-9639-2CE26ED3A9F1}" dt="2018-03-06T12:26:59.890" v="856" actId="26606"/>
          <ac:grpSpMkLst>
            <pc:docMk/>
            <pc:sldMk cId="1585775121" sldId="266"/>
            <ac:grpSpMk id="81" creationId="{9E2417C7-A82F-44F7-A96F-B751F3302F1B}"/>
          </ac:grpSpMkLst>
        </pc:grpChg>
        <pc:grpChg chg="add del">
          <ac:chgData name="Paweł Haracz" userId="9fea1d005e60f9b8" providerId="LiveId" clId="{492710E8-9FB2-45A4-9639-2CE26ED3A9F1}" dt="2018-03-06T12:30:52.462" v="890" actId="26606"/>
          <ac:grpSpMkLst>
            <pc:docMk/>
            <pc:sldMk cId="1585775121" sldId="266"/>
            <ac:grpSpMk id="152" creationId="{9E2417C7-A82F-44F7-A96F-B751F3302F1B}"/>
          </ac:grpSpMkLst>
        </pc:grpChg>
        <pc:grpChg chg="add del">
          <ac:chgData name="Paweł Haracz" userId="9fea1d005e60f9b8" providerId="LiveId" clId="{492710E8-9FB2-45A4-9639-2CE26ED3A9F1}" dt="2018-03-06T12:30:59.132" v="900" actId="26606"/>
          <ac:grpSpMkLst>
            <pc:docMk/>
            <pc:sldMk cId="1585775121" sldId="266"/>
            <ac:grpSpMk id="154" creationId="{BB3C3B5B-B6A2-4C52-831F-3D4FBEF9254F}"/>
          </ac:grpSpMkLst>
        </pc:grpChg>
        <pc:grpChg chg="add del">
          <ac:chgData name="Paweł Haracz" userId="9fea1d005e60f9b8" providerId="LiveId" clId="{492710E8-9FB2-45A4-9639-2CE26ED3A9F1}" dt="2018-03-06T12:31:02.200" v="902" actId="26606"/>
          <ac:grpSpMkLst>
            <pc:docMk/>
            <pc:sldMk cId="1585775121" sldId="266"/>
            <ac:grpSpMk id="156" creationId="{9377FF41-1AA3-41D8-BB4F-F6AF92EEA342}"/>
          </ac:grpSpMkLst>
        </pc:grpChg>
        <pc:grpChg chg="add del">
          <ac:chgData name="Paweł Haracz" userId="9fea1d005e60f9b8" providerId="LiveId" clId="{492710E8-9FB2-45A4-9639-2CE26ED3A9F1}" dt="2018-03-06T12:28:38.371" v="866" actId="26606"/>
          <ac:grpSpMkLst>
            <pc:docMk/>
            <pc:sldMk cId="1585775121" sldId="266"/>
            <ac:grpSpMk id="3086" creationId="{9E2417C7-A82F-44F7-A96F-B751F3302F1B}"/>
          </ac:grpSpMkLst>
        </pc:grpChg>
        <pc:grpChg chg="add del">
          <ac:chgData name="Paweł Haracz" userId="9fea1d005e60f9b8" providerId="LiveId" clId="{492710E8-9FB2-45A4-9639-2CE26ED3A9F1}" dt="2018-03-06T12:30:56.818" v="896" actId="26606"/>
          <ac:grpSpMkLst>
            <pc:docMk/>
            <pc:sldMk cId="1585775121" sldId="266"/>
            <ac:grpSpMk id="3092" creationId="{9E2417C7-A82F-44F7-A96F-B751F3302F1B}"/>
          </ac:grpSpMkLst>
        </pc:grpChg>
        <pc:grpChg chg="add del">
          <ac:chgData name="Paweł Haracz" userId="9fea1d005e60f9b8" providerId="LiveId" clId="{492710E8-9FB2-45A4-9639-2CE26ED3A9F1}" dt="2018-03-06T12:31:03.890" v="904" actId="26606"/>
          <ac:grpSpMkLst>
            <pc:docMk/>
            <pc:sldMk cId="1585775121" sldId="266"/>
            <ac:grpSpMk id="3103" creationId="{9377FF41-1AA3-41D8-BB4F-F6AF92EEA342}"/>
          </ac:grpSpMkLst>
        </pc:grpChg>
        <pc:grpChg chg="add del">
          <ac:chgData name="Paweł Haracz" userId="9fea1d005e60f9b8" providerId="LiveId" clId="{492710E8-9FB2-45A4-9639-2CE26ED3A9F1}" dt="2018-03-06T12:31:04.689" v="906" actId="26606"/>
          <ac:grpSpMkLst>
            <pc:docMk/>
            <pc:sldMk cId="1585775121" sldId="266"/>
            <ac:grpSpMk id="3108" creationId="{9377FF41-1AA3-41D8-BB4F-F6AF92EEA342}"/>
          </ac:grpSpMkLst>
        </pc:grpChg>
        <pc:grpChg chg="add del">
          <ac:chgData name="Paweł Haracz" userId="9fea1d005e60f9b8" providerId="LiveId" clId="{492710E8-9FB2-45A4-9639-2CE26ED3A9F1}" dt="2018-03-06T12:31:25.911" v="908" actId="26606"/>
          <ac:grpSpMkLst>
            <pc:docMk/>
            <pc:sldMk cId="1585775121" sldId="266"/>
            <ac:grpSpMk id="3113" creationId="{9377FF41-1AA3-41D8-BB4F-F6AF92EEA342}"/>
          </ac:grpSpMkLst>
        </pc:grpChg>
        <pc:grpChg chg="add del">
          <ac:chgData name="Paweł Haracz" userId="9fea1d005e60f9b8" providerId="LiveId" clId="{492710E8-9FB2-45A4-9639-2CE26ED3A9F1}" dt="2018-03-06T12:31:26.892" v="910" actId="26606"/>
          <ac:grpSpMkLst>
            <pc:docMk/>
            <pc:sldMk cId="1585775121" sldId="266"/>
            <ac:grpSpMk id="3118" creationId="{9377FF41-1AA3-41D8-BB4F-F6AF92EEA342}"/>
          </ac:grpSpMkLst>
        </pc:grpChg>
        <pc:grpChg chg="add del">
          <ac:chgData name="Paweł Haracz" userId="9fea1d005e60f9b8" providerId="LiveId" clId="{492710E8-9FB2-45A4-9639-2CE26ED3A9F1}" dt="2018-03-06T12:31:27.438" v="912" actId="26606"/>
          <ac:grpSpMkLst>
            <pc:docMk/>
            <pc:sldMk cId="1585775121" sldId="266"/>
            <ac:grpSpMk id="3122" creationId="{BB3C3B5B-B6A2-4C52-831F-3D4FBEF9254F}"/>
          </ac:grpSpMkLst>
        </pc:grpChg>
        <pc:grpChg chg="add del">
          <ac:chgData name="Paweł Haracz" userId="9fea1d005e60f9b8" providerId="LiveId" clId="{492710E8-9FB2-45A4-9639-2CE26ED3A9F1}" dt="2018-03-06T12:31:28.624" v="914" actId="26606"/>
          <ac:grpSpMkLst>
            <pc:docMk/>
            <pc:sldMk cId="1585775121" sldId="266"/>
            <ac:grpSpMk id="3126" creationId="{9E2417C7-A82F-44F7-A96F-B751F3302F1B}"/>
          </ac:grpSpMkLst>
        </pc:grpChg>
        <pc:picChg chg="add del mod ord">
          <ac:chgData name="Paweł Haracz" userId="9fea1d005e60f9b8" providerId="LiveId" clId="{492710E8-9FB2-45A4-9639-2CE26ED3A9F1}" dt="2018-03-06T12:31:46.199" v="921" actId="20577"/>
          <ac:picMkLst>
            <pc:docMk/>
            <pc:sldMk cId="1585775121" sldId="266"/>
            <ac:picMk id="28" creationId="{BA7A062A-8664-4D29-BB0D-ACA3F0279AF0}"/>
          </ac:picMkLst>
        </pc:picChg>
        <pc:picChg chg="add del mod ord">
          <ac:chgData name="Paweł Haracz" userId="9fea1d005e60f9b8" providerId="LiveId" clId="{492710E8-9FB2-45A4-9639-2CE26ED3A9F1}" dt="2018-03-06T12:30:14.141" v="878" actId="478"/>
          <ac:picMkLst>
            <pc:docMk/>
            <pc:sldMk cId="1585775121" sldId="266"/>
            <ac:picMk id="3076" creationId="{70FBE5A1-D467-4F6E-8C3A-DAE3144364FE}"/>
          </ac:picMkLst>
        </pc:picChg>
        <pc:picChg chg="add del">
          <ac:chgData name="Paweł Haracz" userId="9fea1d005e60f9b8" providerId="LiveId" clId="{492710E8-9FB2-45A4-9639-2CE26ED3A9F1}" dt="2018-03-06T12:04:34.384" v="584" actId="26606"/>
          <ac:picMkLst>
            <pc:docMk/>
            <pc:sldMk cId="1585775121" sldId="266"/>
            <ac:picMk id="3077" creationId="{CB91F972-F282-409C-AD44-BC19D8EAF7E0}"/>
          </ac:picMkLst>
        </pc:picChg>
        <pc:picChg chg="add del mod ord">
          <ac:chgData name="Paweł Haracz" userId="9fea1d005e60f9b8" providerId="LiveId" clId="{492710E8-9FB2-45A4-9639-2CE26ED3A9F1}" dt="2018-03-06T12:31:46.775" v="923" actId="26606"/>
          <ac:picMkLst>
            <pc:docMk/>
            <pc:sldMk cId="1585775121" sldId="266"/>
            <ac:picMk id="3078" creationId="{5D7FD5D9-89A1-4527-9DDF-DD9F6D0E4D6B}"/>
          </ac:picMkLst>
        </pc:picChg>
        <pc:picChg chg="add mod">
          <ac:chgData name="Paweł Haracz" userId="9fea1d005e60f9b8" providerId="LiveId" clId="{492710E8-9FB2-45A4-9639-2CE26ED3A9F1}" dt="2018-03-06T12:31:46.775" v="923" actId="26606"/>
          <ac:picMkLst>
            <pc:docMk/>
            <pc:sldMk cId="1585775121" sldId="266"/>
            <ac:picMk id="3081" creationId="{CB91F972-F282-409C-AD44-BC19D8EAF7E0}"/>
          </ac:picMkLst>
        </pc:picChg>
        <pc:picChg chg="add del mod">
          <ac:chgData name="Paweł Haracz" userId="9fea1d005e60f9b8" providerId="LiveId" clId="{492710E8-9FB2-45A4-9639-2CE26ED3A9F1}" dt="2018-03-06T12:04:34.397" v="587" actId="26606"/>
          <ac:picMkLst>
            <pc:docMk/>
            <pc:sldMk cId="1585775121" sldId="266"/>
            <ac:picMk id="3083" creationId="{CB91F972-F282-409C-AD44-BC19D8EAF7E0}"/>
          </ac:picMkLst>
        </pc:picChg>
      </pc:sldChg>
      <pc:sldChg chg="addSp delSp modSp add mod setBg">
        <pc:chgData name="Paweł Haracz" userId="9fea1d005e60f9b8" providerId="LiveId" clId="{492710E8-9FB2-45A4-9639-2CE26ED3A9F1}" dt="2018-03-06T12:43:20.940" v="1400" actId="20577"/>
        <pc:sldMkLst>
          <pc:docMk/>
          <pc:sldMk cId="2725890350" sldId="267"/>
        </pc:sldMkLst>
        <pc:spChg chg="mod">
          <ac:chgData name="Paweł Haracz" userId="9fea1d005e60f9b8" providerId="LiveId" clId="{492710E8-9FB2-45A4-9639-2CE26ED3A9F1}" dt="2018-03-06T12:43:20.940" v="1400" actId="20577"/>
          <ac:spMkLst>
            <pc:docMk/>
            <pc:sldMk cId="2725890350" sldId="267"/>
            <ac:spMk id="2" creationId="{8201C658-4FDF-44EF-915A-2A5DE87C8ED3}"/>
          </ac:spMkLst>
        </pc:spChg>
        <pc:spChg chg="del">
          <ac:chgData name="Paweł Haracz" userId="9fea1d005e60f9b8" providerId="LiveId" clId="{492710E8-9FB2-45A4-9639-2CE26ED3A9F1}" dt="2018-03-06T12:33:31.443" v="962" actId="20577"/>
          <ac:spMkLst>
            <pc:docMk/>
            <pc:sldMk cId="2725890350" sldId="267"/>
            <ac:spMk id="3" creationId="{0C494501-AC9C-40F8-B4D6-0F77FC74E734}"/>
          </ac:spMkLst>
        </pc:spChg>
        <pc:spChg chg="add mod">
          <ac:chgData name="Paweł Haracz" userId="9fea1d005e60f9b8" providerId="LiveId" clId="{492710E8-9FB2-45A4-9639-2CE26ED3A9F1}" dt="2018-03-06T12:41:31.634" v="1397" actId="20577"/>
          <ac:spMkLst>
            <pc:docMk/>
            <pc:sldMk cId="2725890350" sldId="267"/>
            <ac:spMk id="5" creationId="{1D45D1DA-07BF-4856-9888-8CC766221FD7}"/>
          </ac:spMkLst>
        </pc:spChg>
        <pc:spChg chg="add del">
          <ac:chgData name="Paweł Haracz" userId="9fea1d005e60f9b8" providerId="LiveId" clId="{492710E8-9FB2-45A4-9639-2CE26ED3A9F1}" dt="2018-03-06T12:35:03.757" v="1001" actId="26606"/>
          <ac:spMkLst>
            <pc:docMk/>
            <pc:sldMk cId="2725890350" sldId="267"/>
            <ac:spMk id="48" creationId="{CAC6F186-990E-4A9E-9C75-88580953E2D2}"/>
          </ac:spMkLst>
        </pc:spChg>
        <pc:spChg chg="add del">
          <ac:chgData name="Paweł Haracz" userId="9fea1d005e60f9b8" providerId="LiveId" clId="{492710E8-9FB2-45A4-9639-2CE26ED3A9F1}" dt="2018-03-06T12:33:50.517" v="968" actId="26606"/>
          <ac:spMkLst>
            <pc:docMk/>
            <pc:sldMk cId="2725890350" sldId="267"/>
            <ac:spMk id="76" creationId="{86B45F82-F338-47AB-8ABD-557BF8B67AEA}"/>
          </ac:spMkLst>
        </pc:spChg>
        <pc:spChg chg="add del">
          <ac:chgData name="Paweł Haracz" userId="9fea1d005e60f9b8" providerId="LiveId" clId="{492710E8-9FB2-45A4-9639-2CE26ED3A9F1}" dt="2018-03-06T12:33:50.517" v="968" actId="26606"/>
          <ac:spMkLst>
            <pc:docMk/>
            <pc:sldMk cId="2725890350" sldId="267"/>
            <ac:spMk id="78" creationId="{7D3643E6-CC00-44C2-BE79-019693D7E313}"/>
          </ac:spMkLst>
        </pc:spChg>
        <pc:spChg chg="add del">
          <ac:chgData name="Paweł Haracz" userId="9fea1d005e60f9b8" providerId="LiveId" clId="{492710E8-9FB2-45A4-9639-2CE26ED3A9F1}" dt="2018-03-06T12:33:50.517" v="968" actId="26606"/>
          <ac:spMkLst>
            <pc:docMk/>
            <pc:sldMk cId="2725890350" sldId="267"/>
            <ac:spMk id="80" creationId="{F5D65A78-A4B0-4899-8CD5-E295CDBA61BC}"/>
          </ac:spMkLst>
        </pc:spChg>
        <pc:spChg chg="add del">
          <ac:chgData name="Paweł Haracz" userId="9fea1d005e60f9b8" providerId="LiveId" clId="{492710E8-9FB2-45A4-9639-2CE26ED3A9F1}" dt="2018-03-06T12:33:50.517" v="968" actId="26606"/>
          <ac:spMkLst>
            <pc:docMk/>
            <pc:sldMk cId="2725890350" sldId="267"/>
            <ac:spMk id="82" creationId="{C2391920-6207-46F1-B3A3-C0037D680A98}"/>
          </ac:spMkLst>
        </pc:spChg>
        <pc:spChg chg="add del">
          <ac:chgData name="Paweł Haracz" userId="9fea1d005e60f9b8" providerId="LiveId" clId="{492710E8-9FB2-45A4-9639-2CE26ED3A9F1}" dt="2018-03-06T12:33:50.517" v="968" actId="26606"/>
          <ac:spMkLst>
            <pc:docMk/>
            <pc:sldMk cId="2725890350" sldId="267"/>
            <ac:spMk id="84" creationId="{3359A0DB-F2ED-4B2B-8982-21B0E88B58AA}"/>
          </ac:spMkLst>
        </pc:spChg>
        <pc:spChg chg="add del">
          <ac:chgData name="Paweł Haracz" userId="9fea1d005e60f9b8" providerId="LiveId" clId="{492710E8-9FB2-45A4-9639-2CE26ED3A9F1}" dt="2018-03-06T12:33:45.421" v="965" actId="20577"/>
          <ac:spMkLst>
            <pc:docMk/>
            <pc:sldMk cId="2725890350" sldId="267"/>
            <ac:spMk id="4103" creationId="{6CDB2A34-BA21-4B9C-8F61-C7E0F961E852}"/>
          </ac:spMkLst>
        </pc:spChg>
        <pc:spChg chg="add del">
          <ac:chgData name="Paweł Haracz" userId="9fea1d005e60f9b8" providerId="LiveId" clId="{492710E8-9FB2-45A4-9639-2CE26ED3A9F1}" dt="2018-03-06T12:33:50.517" v="968" actId="26606"/>
          <ac:spMkLst>
            <pc:docMk/>
            <pc:sldMk cId="2725890350" sldId="267"/>
            <ac:spMk id="4106" creationId="{3D1A482D-C519-4D4C-B7D8-C2BD08B34C3A}"/>
          </ac:spMkLst>
        </pc:spChg>
        <pc:spChg chg="add del">
          <ac:chgData name="Paweł Haracz" userId="9fea1d005e60f9b8" providerId="LiveId" clId="{492710E8-9FB2-45A4-9639-2CE26ED3A9F1}" dt="2018-03-06T12:33:54.347" v="972" actId="26606"/>
          <ac:spMkLst>
            <pc:docMk/>
            <pc:sldMk cId="2725890350" sldId="267"/>
            <ac:spMk id="4109" creationId="{96517C27-E763-438F-A5E2-4A3F85890300}"/>
          </ac:spMkLst>
        </pc:spChg>
        <pc:spChg chg="add del">
          <ac:chgData name="Paweł Haracz" userId="9fea1d005e60f9b8" providerId="LiveId" clId="{492710E8-9FB2-45A4-9639-2CE26ED3A9F1}" dt="2018-03-06T12:33:55.339" v="976" actId="26606"/>
          <ac:spMkLst>
            <pc:docMk/>
            <pc:sldMk cId="2725890350" sldId="267"/>
            <ac:spMk id="4111" creationId="{4C2942D7-93C6-415E-A780-1C2AE27E04AF}"/>
          </ac:spMkLst>
        </pc:spChg>
        <pc:spChg chg="add del">
          <ac:chgData name="Paweł Haracz" userId="9fea1d005e60f9b8" providerId="LiveId" clId="{492710E8-9FB2-45A4-9639-2CE26ED3A9F1}" dt="2018-03-06T12:33:55.339" v="976" actId="26606"/>
          <ac:spMkLst>
            <pc:docMk/>
            <pc:sldMk cId="2725890350" sldId="267"/>
            <ac:spMk id="4113" creationId="{68021E57-BB91-41CB-87B2-BB3B5865ABE6}"/>
          </ac:spMkLst>
        </pc:spChg>
        <pc:spChg chg="add del">
          <ac:chgData name="Paweł Haracz" userId="9fea1d005e60f9b8" providerId="LiveId" clId="{492710E8-9FB2-45A4-9639-2CE26ED3A9F1}" dt="2018-03-06T12:33:56.480" v="980" actId="26606"/>
          <ac:spMkLst>
            <pc:docMk/>
            <pc:sldMk cId="2725890350" sldId="267"/>
            <ac:spMk id="4115" creationId="{BCE5EFF9-B12A-4A10-94DD-F33EDBCD2707}"/>
          </ac:spMkLst>
        </pc:spChg>
        <pc:spChg chg="add del">
          <ac:chgData name="Paweł Haracz" userId="9fea1d005e60f9b8" providerId="LiveId" clId="{492710E8-9FB2-45A4-9639-2CE26ED3A9F1}" dt="2018-03-06T12:33:56.480" v="980" actId="26606"/>
          <ac:spMkLst>
            <pc:docMk/>
            <pc:sldMk cId="2725890350" sldId="267"/>
            <ac:spMk id="4117" creationId="{426EEE46-1E2E-459B-85C5-B12A77BED95B}"/>
          </ac:spMkLst>
        </pc:spChg>
        <pc:spChg chg="add del">
          <ac:chgData name="Paweł Haracz" userId="9fea1d005e60f9b8" providerId="LiveId" clId="{492710E8-9FB2-45A4-9639-2CE26ED3A9F1}" dt="2018-03-06T12:33:56.480" v="980" actId="26606"/>
          <ac:spMkLst>
            <pc:docMk/>
            <pc:sldMk cId="2725890350" sldId="267"/>
            <ac:spMk id="4120" creationId="{67FD78A2-8236-496A-AC8D-C281753D4305}"/>
          </ac:spMkLst>
        </pc:spChg>
        <pc:spChg chg="add del">
          <ac:chgData name="Paweł Haracz" userId="9fea1d005e60f9b8" providerId="LiveId" clId="{492710E8-9FB2-45A4-9639-2CE26ED3A9F1}" dt="2018-03-06T12:33:58.023" v="984" actId="26606"/>
          <ac:spMkLst>
            <pc:docMk/>
            <pc:sldMk cId="2725890350" sldId="267"/>
            <ac:spMk id="4122" creationId="{04C6A80A-C3F4-48DE-80ED-845C8B3E13D1}"/>
          </ac:spMkLst>
        </pc:spChg>
        <pc:spChg chg="add del">
          <ac:chgData name="Paweł Haracz" userId="9fea1d005e60f9b8" providerId="LiveId" clId="{492710E8-9FB2-45A4-9639-2CE26ED3A9F1}" dt="2018-03-06T12:33:58.023" v="984" actId="26606"/>
          <ac:spMkLst>
            <pc:docMk/>
            <pc:sldMk cId="2725890350" sldId="267"/>
            <ac:spMk id="4126" creationId="{198CA1A6-C456-4FB6-96E4-E6A09157BE98}"/>
          </ac:spMkLst>
        </pc:spChg>
        <pc:spChg chg="add del">
          <ac:chgData name="Paweł Haracz" userId="9fea1d005e60f9b8" providerId="LiveId" clId="{492710E8-9FB2-45A4-9639-2CE26ED3A9F1}" dt="2018-03-06T12:33:59.611" v="988" actId="26606"/>
          <ac:spMkLst>
            <pc:docMk/>
            <pc:sldMk cId="2725890350" sldId="267"/>
            <ac:spMk id="4129" creationId="{055F52AA-7BB0-406F-A37D-42A79A2A3E06}"/>
          </ac:spMkLst>
        </pc:spChg>
        <pc:spChg chg="add del">
          <ac:chgData name="Paweł Haracz" userId="9fea1d005e60f9b8" providerId="LiveId" clId="{492710E8-9FB2-45A4-9639-2CE26ED3A9F1}" dt="2018-03-06T12:34:44.093" v="992" actId="26606"/>
          <ac:spMkLst>
            <pc:docMk/>
            <pc:sldMk cId="2725890350" sldId="267"/>
            <ac:spMk id="4131" creationId="{35BA068C-C98E-4DE8-B7D4-63454271CF76}"/>
          </ac:spMkLst>
        </pc:spChg>
        <pc:spChg chg="add del">
          <ac:chgData name="Paweł Haracz" userId="9fea1d005e60f9b8" providerId="LiveId" clId="{492710E8-9FB2-45A4-9639-2CE26ED3A9F1}" dt="2018-03-06T12:34:44.093" v="992" actId="26606"/>
          <ac:spMkLst>
            <pc:docMk/>
            <pc:sldMk cId="2725890350" sldId="267"/>
            <ac:spMk id="4132" creationId="{735F797E-E9D5-4B5D-B190-D092A376D8D7}"/>
          </ac:spMkLst>
        </pc:spChg>
        <pc:spChg chg="add del">
          <ac:chgData name="Paweł Haracz" userId="9fea1d005e60f9b8" providerId="LiveId" clId="{492710E8-9FB2-45A4-9639-2CE26ED3A9F1}" dt="2018-03-06T12:34:44.093" v="992" actId="26606"/>
          <ac:spMkLst>
            <pc:docMk/>
            <pc:sldMk cId="2725890350" sldId="267"/>
            <ac:spMk id="4133" creationId="{8CE24FE0-EDE0-4109-AD44-B7B715DFE1FA}"/>
          </ac:spMkLst>
        </pc:spChg>
        <pc:spChg chg="add del">
          <ac:chgData name="Paweł Haracz" userId="9fea1d005e60f9b8" providerId="LiveId" clId="{492710E8-9FB2-45A4-9639-2CE26ED3A9F1}" dt="2018-03-06T12:34:44.093" v="992" actId="26606"/>
          <ac:spMkLst>
            <pc:docMk/>
            <pc:sldMk cId="2725890350" sldId="267"/>
            <ac:spMk id="4137" creationId="{0F95D36F-0093-4F4D-B833-2DAD07133494}"/>
          </ac:spMkLst>
        </pc:spChg>
        <pc:grpChg chg="add del">
          <ac:chgData name="Paweł Haracz" userId="9fea1d005e60f9b8" providerId="LiveId" clId="{492710E8-9FB2-45A4-9639-2CE26ED3A9F1}" dt="2018-03-06T12:33:56.480" v="980" actId="26606"/>
          <ac:grpSpMkLst>
            <pc:docMk/>
            <pc:sldMk cId="2725890350" sldId="267"/>
            <ac:grpSpMk id="4118" creationId="{BB3C3B5B-B6A2-4C52-831F-3D4FBEF9254F}"/>
          </ac:grpSpMkLst>
        </pc:grpChg>
        <pc:grpChg chg="add del">
          <ac:chgData name="Paweł Haracz" userId="9fea1d005e60f9b8" providerId="LiveId" clId="{492710E8-9FB2-45A4-9639-2CE26ED3A9F1}" dt="2018-03-06T12:33:58.023" v="984" actId="26606"/>
          <ac:grpSpMkLst>
            <pc:docMk/>
            <pc:sldMk cId="2725890350" sldId="267"/>
            <ac:grpSpMk id="4123" creationId="{9E2417C7-A82F-44F7-A96F-B751F3302F1B}"/>
          </ac:grpSpMkLst>
        </pc:grpChg>
        <pc:grpChg chg="add del">
          <ac:chgData name="Paweł Haracz" userId="9fea1d005e60f9b8" providerId="LiveId" clId="{492710E8-9FB2-45A4-9639-2CE26ED3A9F1}" dt="2018-03-06T12:34:44.093" v="992" actId="26606"/>
          <ac:grpSpMkLst>
            <pc:docMk/>
            <pc:sldMk cId="2725890350" sldId="267"/>
            <ac:grpSpMk id="4135" creationId="{9377FF41-1AA3-41D8-BB4F-F6AF92EEA342}"/>
          </ac:grpSpMkLst>
        </pc:grpChg>
        <pc:picChg chg="add del mod">
          <ac:chgData name="Paweł Haracz" userId="9fea1d005e60f9b8" providerId="LiveId" clId="{492710E8-9FB2-45A4-9639-2CE26ED3A9F1}" dt="2018-03-06T12:34:54.646" v="998" actId="20577"/>
          <ac:picMkLst>
            <pc:docMk/>
            <pc:sldMk cId="2725890350" sldId="267"/>
            <ac:picMk id="4" creationId="{E19AE447-E921-441E-880B-E68C6074DEB9}"/>
          </ac:picMkLst>
        </pc:picChg>
        <pc:picChg chg="add mod ord">
          <ac:chgData name="Paweł Haracz" userId="9fea1d005e60f9b8" providerId="LiveId" clId="{492710E8-9FB2-45A4-9639-2CE26ED3A9F1}" dt="2018-03-06T12:35:46.835" v="1012" actId="14100"/>
          <ac:picMkLst>
            <pc:docMk/>
            <pc:sldMk cId="2725890350" sldId="267"/>
            <ac:picMk id="43" creationId="{8195F3C7-28EB-4A9D-91FE-C364A01D9F11}"/>
          </ac:picMkLst>
        </pc:picChg>
        <pc:picChg chg="add del mod">
          <ac:chgData name="Paweł Haracz" userId="9fea1d005e60f9b8" providerId="LiveId" clId="{492710E8-9FB2-45A4-9639-2CE26ED3A9F1}" dt="2018-03-06T12:33:36.864" v="964" actId="26606"/>
          <ac:picMkLst>
            <pc:docMk/>
            <pc:sldMk cId="2725890350" sldId="267"/>
            <ac:picMk id="4100" creationId="{F82F3CC3-264B-42F6-89A7-7B13CA872383}"/>
          </ac:picMkLst>
        </pc:picChg>
        <pc:picChg chg="add del mod">
          <ac:chgData name="Paweł Haracz" userId="9fea1d005e60f9b8" providerId="LiveId" clId="{492710E8-9FB2-45A4-9639-2CE26ED3A9F1}" dt="2018-03-06T12:34:52.693" v="997" actId="478"/>
          <ac:picMkLst>
            <pc:docMk/>
            <pc:sldMk cId="2725890350" sldId="267"/>
            <ac:picMk id="4101" creationId="{F82F3CC3-264B-42F6-89A7-7B13CA872383}"/>
          </ac:picMkLst>
        </pc:picChg>
        <pc:picChg chg="add mod ord">
          <ac:chgData name="Paweł Haracz" userId="9fea1d005e60f9b8" providerId="LiveId" clId="{492710E8-9FB2-45A4-9639-2CE26ED3A9F1}" dt="2018-03-06T12:35:59.252" v="1015" actId="1076"/>
          <ac:picMkLst>
            <pc:docMk/>
            <pc:sldMk cId="2725890350" sldId="267"/>
            <ac:picMk id="4102" creationId="{808E6C6C-0239-4404-9879-B47E9B0BC012}"/>
          </ac:picMkLst>
        </pc:picChg>
        <pc:picChg chg="add del">
          <ac:chgData name="Paweł Haracz" userId="9fea1d005e60f9b8" providerId="LiveId" clId="{492710E8-9FB2-45A4-9639-2CE26ED3A9F1}" dt="2018-03-06T12:33:50.517" v="968" actId="26606"/>
          <ac:picMkLst>
            <pc:docMk/>
            <pc:sldMk cId="2725890350" sldId="267"/>
            <ac:picMk id="4104" creationId="{E19AE447-E921-441E-880B-E68C6074DEB9}"/>
          </ac:picMkLst>
        </pc:picChg>
        <pc:picChg chg="add del">
          <ac:chgData name="Paweł Haracz" userId="9fea1d005e60f9b8" providerId="LiveId" clId="{492710E8-9FB2-45A4-9639-2CE26ED3A9F1}" dt="2018-03-06T12:33:54.347" v="972" actId="26606"/>
          <ac:picMkLst>
            <pc:docMk/>
            <pc:sldMk cId="2725890350" sldId="267"/>
            <ac:picMk id="4108" creationId="{E19AE447-E921-441E-880B-E68C6074DEB9}"/>
          </ac:picMkLst>
        </pc:picChg>
        <pc:picChg chg="add del">
          <ac:chgData name="Paweł Haracz" userId="9fea1d005e60f9b8" providerId="LiveId" clId="{492710E8-9FB2-45A4-9639-2CE26ED3A9F1}" dt="2018-03-06T12:33:55.339" v="976" actId="26606"/>
          <ac:picMkLst>
            <pc:docMk/>
            <pc:sldMk cId="2725890350" sldId="267"/>
            <ac:picMk id="4112" creationId="{E19AE447-E921-441E-880B-E68C6074DEB9}"/>
          </ac:picMkLst>
        </pc:picChg>
        <pc:picChg chg="add del">
          <ac:chgData name="Paweł Haracz" userId="9fea1d005e60f9b8" providerId="LiveId" clId="{492710E8-9FB2-45A4-9639-2CE26ED3A9F1}" dt="2018-03-06T12:33:56.480" v="980" actId="26606"/>
          <ac:picMkLst>
            <pc:docMk/>
            <pc:sldMk cId="2725890350" sldId="267"/>
            <ac:picMk id="4116" creationId="{E19AE447-E921-441E-880B-E68C6074DEB9}"/>
          </ac:picMkLst>
        </pc:picChg>
        <pc:picChg chg="add del">
          <ac:chgData name="Paweł Haracz" userId="9fea1d005e60f9b8" providerId="LiveId" clId="{492710E8-9FB2-45A4-9639-2CE26ED3A9F1}" dt="2018-03-06T12:33:58.023" v="984" actId="26606"/>
          <ac:picMkLst>
            <pc:docMk/>
            <pc:sldMk cId="2725890350" sldId="267"/>
            <ac:picMk id="4125" creationId="{E19AE447-E921-441E-880B-E68C6074DEB9}"/>
          </ac:picMkLst>
        </pc:picChg>
        <pc:picChg chg="add del">
          <ac:chgData name="Paweł Haracz" userId="9fea1d005e60f9b8" providerId="LiveId" clId="{492710E8-9FB2-45A4-9639-2CE26ED3A9F1}" dt="2018-03-06T12:33:59.611" v="988" actId="26606"/>
          <ac:picMkLst>
            <pc:docMk/>
            <pc:sldMk cId="2725890350" sldId="267"/>
            <ac:picMk id="4128" creationId="{E19AE447-E921-441E-880B-E68C6074DEB9}"/>
          </ac:picMkLst>
        </pc:picChg>
        <pc:picChg chg="add del">
          <ac:chgData name="Paweł Haracz" userId="9fea1d005e60f9b8" providerId="LiveId" clId="{492710E8-9FB2-45A4-9639-2CE26ED3A9F1}" dt="2018-03-06T12:34:44.093" v="992" actId="26606"/>
          <ac:picMkLst>
            <pc:docMk/>
            <pc:sldMk cId="2725890350" sldId="267"/>
            <ac:picMk id="4134" creationId="{E19AE447-E921-441E-880B-E68C6074DEB9}"/>
          </ac:picMkLst>
        </pc:picChg>
      </pc:sldChg>
      <pc:sldChg chg="addSp delSp modSp add mod ord modTransition setBg">
        <pc:chgData name="Paweł Haracz" userId="9fea1d005e60f9b8" providerId="LiveId" clId="{492710E8-9FB2-45A4-9639-2CE26ED3A9F1}" dt="2018-03-06T12:55:50.422" v="1596" actId="20577"/>
        <pc:sldMkLst>
          <pc:docMk/>
          <pc:sldMk cId="1607495454" sldId="268"/>
        </pc:sldMkLst>
        <pc:spChg chg="mod ord">
          <ac:chgData name="Paweł Haracz" userId="9fea1d005e60f9b8" providerId="LiveId" clId="{492710E8-9FB2-45A4-9639-2CE26ED3A9F1}" dt="2018-03-06T12:45:06.006" v="1417" actId="26606"/>
          <ac:spMkLst>
            <pc:docMk/>
            <pc:sldMk cId="1607495454" sldId="268"/>
            <ac:spMk id="2" creationId="{9930833C-5827-42C9-AA47-19E891906439}"/>
          </ac:spMkLst>
        </pc:spChg>
        <pc:spChg chg="add del">
          <ac:chgData name="Paweł Haracz" userId="9fea1d005e60f9b8" providerId="LiveId" clId="{492710E8-9FB2-45A4-9639-2CE26ED3A9F1}" dt="2018-03-06T12:43:42.334" v="1412" actId="20577"/>
          <ac:spMkLst>
            <pc:docMk/>
            <pc:sldMk cId="1607495454" sldId="268"/>
            <ac:spMk id="3" creationId="{18DB5F74-9BA6-4A36-B860-96C21F119502}"/>
          </ac:spMkLst>
        </pc:spChg>
        <pc:spChg chg="add mod">
          <ac:chgData name="Paweł Haracz" userId="9fea1d005e60f9b8" providerId="LiveId" clId="{492710E8-9FB2-45A4-9639-2CE26ED3A9F1}" dt="2018-03-06T12:45:06.006" v="1417" actId="26606"/>
          <ac:spMkLst>
            <pc:docMk/>
            <pc:sldMk cId="1607495454" sldId="268"/>
            <ac:spMk id="4" creationId="{4C357079-931F-423F-BDAA-FFC730E90214}"/>
          </ac:spMkLst>
        </pc:spChg>
        <pc:spChg chg="add del mod">
          <ac:chgData name="Paweł Haracz" userId="9fea1d005e60f9b8" providerId="LiveId" clId="{492710E8-9FB2-45A4-9639-2CE26ED3A9F1}" dt="2018-03-06T12:43:38.557" v="1411" actId="20577"/>
          <ac:spMkLst>
            <pc:docMk/>
            <pc:sldMk cId="1607495454" sldId="268"/>
            <ac:spMk id="5" creationId="{6140F1EF-D023-4F27-A73F-C89ECE62251C}"/>
          </ac:spMkLst>
        </pc:spChg>
        <pc:spChg chg="add del mod">
          <ac:chgData name="Paweł Haracz" userId="9fea1d005e60f9b8" providerId="LiveId" clId="{492710E8-9FB2-45A4-9639-2CE26ED3A9F1}" dt="2018-03-06T12:44:24.350" v="1414" actId="20577"/>
          <ac:spMkLst>
            <pc:docMk/>
            <pc:sldMk cId="1607495454" sldId="268"/>
            <ac:spMk id="6" creationId="{8DAA249D-CD42-4A95-92C7-7323073939C7}"/>
          </ac:spMkLst>
        </pc:spChg>
        <pc:spChg chg="add del mod">
          <ac:chgData name="Paweł Haracz" userId="9fea1d005e60f9b8" providerId="LiveId" clId="{492710E8-9FB2-45A4-9639-2CE26ED3A9F1}" dt="2018-03-06T12:44:45.575" v="1415" actId="20577"/>
          <ac:spMkLst>
            <pc:docMk/>
            <pc:sldMk cId="1607495454" sldId="268"/>
            <ac:spMk id="7" creationId="{D921F287-FF28-4918-9DB7-1E6077488368}"/>
          </ac:spMkLst>
        </pc:spChg>
        <pc:spChg chg="add mod">
          <ac:chgData name="Paweł Haracz" userId="9fea1d005e60f9b8" providerId="LiveId" clId="{492710E8-9FB2-45A4-9639-2CE26ED3A9F1}" dt="2018-03-06T12:47:06.124" v="1536" actId="20577"/>
          <ac:spMkLst>
            <pc:docMk/>
            <pc:sldMk cId="1607495454" sldId="268"/>
            <ac:spMk id="13" creationId="{B53BC6C9-A190-4A7A-9ADB-47B38621A02C}"/>
          </ac:spMkLst>
        </pc:spChg>
        <pc:picChg chg="add del mod">
          <ac:chgData name="Paweł Haracz" userId="9fea1d005e60f9b8" providerId="LiveId" clId="{492710E8-9FB2-45A4-9639-2CE26ED3A9F1}" dt="2018-03-06T12:45:06.006" v="1417" actId="26606"/>
          <ac:picMkLst>
            <pc:docMk/>
            <pc:sldMk cId="1607495454" sldId="268"/>
            <ac:picMk id="10" creationId="{B3EA526E-F5F2-4DC8-8CAF-E5FE3154525E}"/>
          </ac:picMkLst>
        </pc:picChg>
        <pc:picChg chg="add">
          <ac:chgData name="Paweł Haracz" userId="9fea1d005e60f9b8" providerId="LiveId" clId="{492710E8-9FB2-45A4-9639-2CE26ED3A9F1}" dt="2018-03-06T12:45:06.006" v="1417" actId="26606"/>
          <ac:picMkLst>
            <pc:docMk/>
            <pc:sldMk cId="1607495454" sldId="268"/>
            <ac:picMk id="11" creationId="{B3EA526E-F5F2-4DC8-8CAF-E5FE3154525E}"/>
          </ac:picMkLst>
        </pc:picChg>
        <pc:picChg chg="add mod">
          <ac:chgData name="Paweł Haracz" userId="9fea1d005e60f9b8" providerId="LiveId" clId="{492710E8-9FB2-45A4-9639-2CE26ED3A9F1}" dt="2018-03-06T12:45:32.274" v="1419" actId="1076"/>
          <ac:picMkLst>
            <pc:docMk/>
            <pc:sldMk cId="1607495454" sldId="268"/>
            <ac:picMk id="5130" creationId="{CDC2EB6C-8FF4-45BC-A276-19F4B4C59525}"/>
          </ac:picMkLst>
        </pc:picChg>
      </pc:sldChg>
      <pc:sldChg chg="addSp delSp modSp add mod modTransition setBg">
        <pc:chgData name="Paweł Haracz" userId="9fea1d005e60f9b8" providerId="LiveId" clId="{492710E8-9FB2-45A4-9639-2CE26ED3A9F1}" dt="2018-03-06T13:20:51.345" v="1752" actId="478"/>
        <pc:sldMkLst>
          <pc:docMk/>
          <pc:sldMk cId="481816830" sldId="269"/>
        </pc:sldMkLst>
        <pc:spChg chg="mod">
          <ac:chgData name="Paweł Haracz" userId="9fea1d005e60f9b8" providerId="LiveId" clId="{492710E8-9FB2-45A4-9639-2CE26ED3A9F1}" dt="2018-03-06T13:20:26.900" v="1724" actId="26606"/>
          <ac:spMkLst>
            <pc:docMk/>
            <pc:sldMk cId="481816830" sldId="269"/>
            <ac:spMk id="2" creationId="{94B9DAFD-9A9B-4DF8-82DF-A38C2C156145}"/>
          </ac:spMkLst>
        </pc:spChg>
        <pc:spChg chg="del">
          <ac:chgData name="Paweł Haracz" userId="9fea1d005e60f9b8" providerId="LiveId" clId="{492710E8-9FB2-45A4-9639-2CE26ED3A9F1}" dt="2018-03-06T13:20:07.567" v="1690" actId="478"/>
          <ac:spMkLst>
            <pc:docMk/>
            <pc:sldMk cId="481816830" sldId="269"/>
            <ac:spMk id="3" creationId="{2D71EA3D-EAA6-464A-8316-569749515D64}"/>
          </ac:spMkLst>
        </pc:spChg>
        <pc:spChg chg="add del">
          <ac:chgData name="Paweł Haracz" userId="9fea1d005e60f9b8" providerId="LiveId" clId="{492710E8-9FB2-45A4-9639-2CE26ED3A9F1}" dt="2018-03-06T13:20:19.876" v="1701" actId="26606"/>
          <ac:spMkLst>
            <pc:docMk/>
            <pc:sldMk cId="481816830" sldId="269"/>
            <ac:spMk id="74" creationId="{F3AF35CD-DA30-4E34-B0F3-32C27766DA05}"/>
          </ac:spMkLst>
        </pc:spChg>
        <pc:spChg chg="add del">
          <ac:chgData name="Paweł Haracz" userId="9fea1d005e60f9b8" providerId="LiveId" clId="{492710E8-9FB2-45A4-9639-2CE26ED3A9F1}" dt="2018-03-06T13:20:17.128" v="1693" actId="26606"/>
          <ac:spMkLst>
            <pc:docMk/>
            <pc:sldMk cId="481816830" sldId="269"/>
            <ac:spMk id="6151" creationId="{EC553D1F-D226-441E-AFF3-F0932E1C77F0}"/>
          </ac:spMkLst>
        </pc:spChg>
        <pc:spChg chg="add del">
          <ac:chgData name="Paweł Haracz" userId="9fea1d005e60f9b8" providerId="LiveId" clId="{492710E8-9FB2-45A4-9639-2CE26ED3A9F1}" dt="2018-03-06T13:20:18.659" v="1697" actId="26606"/>
          <ac:spMkLst>
            <pc:docMk/>
            <pc:sldMk cId="481816830" sldId="269"/>
            <ac:spMk id="6154" creationId="{EB3AA596-66EC-4912-8752-9ED6FD9E8BA3}"/>
          </ac:spMkLst>
        </pc:spChg>
        <pc:spChg chg="add del">
          <ac:chgData name="Paweł Haracz" userId="9fea1d005e60f9b8" providerId="LiveId" clId="{492710E8-9FB2-45A4-9639-2CE26ED3A9F1}" dt="2018-03-06T13:20:19.876" v="1701" actId="26606"/>
          <ac:spMkLst>
            <pc:docMk/>
            <pc:sldMk cId="481816830" sldId="269"/>
            <ac:spMk id="6157" creationId="{182A6535-A863-4707-99B2-E1FA5426057F}"/>
          </ac:spMkLst>
        </pc:spChg>
        <pc:spChg chg="add del">
          <ac:chgData name="Paweł Haracz" userId="9fea1d005e60f9b8" providerId="LiveId" clId="{492710E8-9FB2-45A4-9639-2CE26ED3A9F1}" dt="2018-03-06T13:20:20.494" v="1705" actId="26606"/>
          <ac:spMkLst>
            <pc:docMk/>
            <pc:sldMk cId="481816830" sldId="269"/>
            <ac:spMk id="6160" creationId="{B6C370FE-1125-4454-BDCD-4B8677D0FB5D}"/>
          </ac:spMkLst>
        </pc:spChg>
        <pc:spChg chg="add del">
          <ac:chgData name="Paweł Haracz" userId="9fea1d005e60f9b8" providerId="LiveId" clId="{492710E8-9FB2-45A4-9639-2CE26ED3A9F1}" dt="2018-03-06T13:20:21.476" v="1709" actId="26606"/>
          <ac:spMkLst>
            <pc:docMk/>
            <pc:sldMk cId="481816830" sldId="269"/>
            <ac:spMk id="6162" creationId="{F3AF35CD-DA30-4E34-B0F3-32C27766DA05}"/>
          </ac:spMkLst>
        </pc:spChg>
        <pc:spChg chg="add del">
          <ac:chgData name="Paweł Haracz" userId="9fea1d005e60f9b8" providerId="LiveId" clId="{492710E8-9FB2-45A4-9639-2CE26ED3A9F1}" dt="2018-03-06T13:20:21.476" v="1709" actId="26606"/>
          <ac:spMkLst>
            <pc:docMk/>
            <pc:sldMk cId="481816830" sldId="269"/>
            <ac:spMk id="6165" creationId="{182A6535-A863-4707-99B2-E1FA5426057F}"/>
          </ac:spMkLst>
        </pc:spChg>
        <pc:spChg chg="add del">
          <ac:chgData name="Paweł Haracz" userId="9fea1d005e60f9b8" providerId="LiveId" clId="{492710E8-9FB2-45A4-9639-2CE26ED3A9F1}" dt="2018-03-06T13:20:24.246" v="1713" actId="26606"/>
          <ac:spMkLst>
            <pc:docMk/>
            <pc:sldMk cId="481816830" sldId="269"/>
            <ac:spMk id="6168" creationId="{B6C370FE-1125-4454-BDCD-4B8677D0FB5D}"/>
          </ac:spMkLst>
        </pc:spChg>
        <pc:spChg chg="add del">
          <ac:chgData name="Paweł Haracz" userId="9fea1d005e60f9b8" providerId="LiveId" clId="{492710E8-9FB2-45A4-9639-2CE26ED3A9F1}" dt="2018-03-06T13:20:26.146" v="1717" actId="26606"/>
          <ac:spMkLst>
            <pc:docMk/>
            <pc:sldMk cId="481816830" sldId="269"/>
            <ac:spMk id="6171" creationId="{91B8FAA5-6711-485E-9652-018CD4D5BE30}"/>
          </ac:spMkLst>
        </pc:spChg>
        <pc:spChg chg="add del">
          <ac:chgData name="Paweł Haracz" userId="9fea1d005e60f9b8" providerId="LiveId" clId="{492710E8-9FB2-45A4-9639-2CE26ED3A9F1}" dt="2018-03-06T13:20:26.833" v="1721" actId="26606"/>
          <ac:spMkLst>
            <pc:docMk/>
            <pc:sldMk cId="481816830" sldId="269"/>
            <ac:spMk id="6174" creationId="{EB3AA596-66EC-4912-8752-9ED6FD9E8BA3}"/>
          </ac:spMkLst>
        </pc:spChg>
        <pc:spChg chg="add">
          <ac:chgData name="Paweł Haracz" userId="9fea1d005e60f9b8" providerId="LiveId" clId="{492710E8-9FB2-45A4-9639-2CE26ED3A9F1}" dt="2018-03-06T13:20:26.900" v="1724" actId="26606"/>
          <ac:spMkLst>
            <pc:docMk/>
            <pc:sldMk cId="481816830" sldId="269"/>
            <ac:spMk id="6176" creationId="{F3AF35CD-DA30-4E34-B0F3-32C27766DA05}"/>
          </ac:spMkLst>
        </pc:spChg>
        <pc:spChg chg="add del mod">
          <ac:chgData name="Paweł Haracz" userId="9fea1d005e60f9b8" providerId="LiveId" clId="{492710E8-9FB2-45A4-9639-2CE26ED3A9F1}" dt="2018-03-06T13:20:51.345" v="1752" actId="478"/>
          <ac:spMkLst>
            <pc:docMk/>
            <pc:sldMk cId="481816830" sldId="269"/>
            <ac:spMk id="6179" creationId="{182A6535-A863-4707-99B2-E1FA5426057F}"/>
          </ac:spMkLst>
        </pc:spChg>
        <pc:grpChg chg="add del">
          <ac:chgData name="Paweł Haracz" userId="9fea1d005e60f9b8" providerId="LiveId" clId="{492710E8-9FB2-45A4-9639-2CE26ED3A9F1}" dt="2018-03-06T13:20:19.876" v="1701" actId="26606"/>
          <ac:grpSpMkLst>
            <pc:docMk/>
            <pc:sldMk cId="481816830" sldId="269"/>
            <ac:grpSpMk id="76" creationId="{BCFC42DC-2C46-47C4-BC61-530557385DBD}"/>
          </ac:grpSpMkLst>
        </pc:grpChg>
        <pc:grpChg chg="add del">
          <ac:chgData name="Paweł Haracz" userId="9fea1d005e60f9b8" providerId="LiveId" clId="{492710E8-9FB2-45A4-9639-2CE26ED3A9F1}" dt="2018-03-06T13:20:21.476" v="1709" actId="26606"/>
          <ac:grpSpMkLst>
            <pc:docMk/>
            <pc:sldMk cId="481816830" sldId="269"/>
            <ac:grpSpMk id="6163" creationId="{BCFC42DC-2C46-47C4-BC61-530557385DBD}"/>
          </ac:grpSpMkLst>
        </pc:grpChg>
        <pc:grpChg chg="add">
          <ac:chgData name="Paweł Haracz" userId="9fea1d005e60f9b8" providerId="LiveId" clId="{492710E8-9FB2-45A4-9639-2CE26ED3A9F1}" dt="2018-03-06T13:20:26.900" v="1724" actId="26606"/>
          <ac:grpSpMkLst>
            <pc:docMk/>
            <pc:sldMk cId="481816830" sldId="269"/>
            <ac:grpSpMk id="6177" creationId="{BCFC42DC-2C46-47C4-BC61-530557385DBD}"/>
          </ac:grpSpMkLst>
        </pc:grpChg>
        <pc:picChg chg="add del">
          <ac:chgData name="Paweł Haracz" userId="9fea1d005e60f9b8" providerId="LiveId" clId="{492710E8-9FB2-45A4-9639-2CE26ED3A9F1}" dt="2018-03-06T13:20:17.128" v="1693" actId="26606"/>
          <ac:picMkLst>
            <pc:docMk/>
            <pc:sldMk cId="481816830" sldId="269"/>
            <ac:picMk id="6149" creationId="{C58B53C4-F206-42B4-B762-E3EAECB8FFB1}"/>
          </ac:picMkLst>
        </pc:picChg>
        <pc:picChg chg="add del">
          <ac:chgData name="Paweł Haracz" userId="9fea1d005e60f9b8" providerId="LiveId" clId="{492710E8-9FB2-45A4-9639-2CE26ED3A9F1}" dt="2018-03-06T13:20:18.659" v="1697" actId="26606"/>
          <ac:picMkLst>
            <pc:docMk/>
            <pc:sldMk cId="481816830" sldId="269"/>
            <ac:picMk id="6153" creationId="{C58B53C4-F206-42B4-B762-E3EAECB8FFB1}"/>
          </ac:picMkLst>
        </pc:picChg>
        <pc:picChg chg="add del">
          <ac:chgData name="Paweł Haracz" userId="9fea1d005e60f9b8" providerId="LiveId" clId="{492710E8-9FB2-45A4-9639-2CE26ED3A9F1}" dt="2018-03-06T13:20:19.876" v="1701" actId="26606"/>
          <ac:picMkLst>
            <pc:docMk/>
            <pc:sldMk cId="481816830" sldId="269"/>
            <ac:picMk id="6156" creationId="{C58B53C4-F206-42B4-B762-E3EAECB8FFB1}"/>
          </ac:picMkLst>
        </pc:picChg>
        <pc:picChg chg="add del">
          <ac:chgData name="Paweł Haracz" userId="9fea1d005e60f9b8" providerId="LiveId" clId="{492710E8-9FB2-45A4-9639-2CE26ED3A9F1}" dt="2018-03-06T13:20:20.494" v="1705" actId="26606"/>
          <ac:picMkLst>
            <pc:docMk/>
            <pc:sldMk cId="481816830" sldId="269"/>
            <ac:picMk id="6159" creationId="{C58B53C4-F206-42B4-B762-E3EAECB8FFB1}"/>
          </ac:picMkLst>
        </pc:picChg>
        <pc:picChg chg="add del">
          <ac:chgData name="Paweł Haracz" userId="9fea1d005e60f9b8" providerId="LiveId" clId="{492710E8-9FB2-45A4-9639-2CE26ED3A9F1}" dt="2018-03-06T13:20:21.476" v="1709" actId="26606"/>
          <ac:picMkLst>
            <pc:docMk/>
            <pc:sldMk cId="481816830" sldId="269"/>
            <ac:picMk id="6164" creationId="{C58B53C4-F206-42B4-B762-E3EAECB8FFB1}"/>
          </ac:picMkLst>
        </pc:picChg>
        <pc:picChg chg="add del">
          <ac:chgData name="Paweł Haracz" userId="9fea1d005e60f9b8" providerId="LiveId" clId="{492710E8-9FB2-45A4-9639-2CE26ED3A9F1}" dt="2018-03-06T13:20:24.246" v="1713" actId="26606"/>
          <ac:picMkLst>
            <pc:docMk/>
            <pc:sldMk cId="481816830" sldId="269"/>
            <ac:picMk id="6167" creationId="{C58B53C4-F206-42B4-B762-E3EAECB8FFB1}"/>
          </ac:picMkLst>
        </pc:picChg>
        <pc:picChg chg="add del">
          <ac:chgData name="Paweł Haracz" userId="9fea1d005e60f9b8" providerId="LiveId" clId="{492710E8-9FB2-45A4-9639-2CE26ED3A9F1}" dt="2018-03-06T13:20:26.146" v="1717" actId="26606"/>
          <ac:picMkLst>
            <pc:docMk/>
            <pc:sldMk cId="481816830" sldId="269"/>
            <ac:picMk id="6170" creationId="{C58B53C4-F206-42B4-B762-E3EAECB8FFB1}"/>
          </ac:picMkLst>
        </pc:picChg>
        <pc:picChg chg="add del">
          <ac:chgData name="Paweł Haracz" userId="9fea1d005e60f9b8" providerId="LiveId" clId="{492710E8-9FB2-45A4-9639-2CE26ED3A9F1}" dt="2018-03-06T13:20:26.833" v="1721" actId="26606"/>
          <ac:picMkLst>
            <pc:docMk/>
            <pc:sldMk cId="481816830" sldId="269"/>
            <ac:picMk id="6173" creationId="{C58B53C4-F206-42B4-B762-E3EAECB8FFB1}"/>
          </ac:picMkLst>
        </pc:picChg>
        <pc:picChg chg="add">
          <ac:chgData name="Paweł Haracz" userId="9fea1d005e60f9b8" providerId="LiveId" clId="{492710E8-9FB2-45A4-9639-2CE26ED3A9F1}" dt="2018-03-06T13:20:26.900" v="1724" actId="26606"/>
          <ac:picMkLst>
            <pc:docMk/>
            <pc:sldMk cId="481816830" sldId="269"/>
            <ac:picMk id="6178" creationId="{C58B53C4-F206-42B4-B762-E3EAECB8FFB1}"/>
          </ac:picMkLst>
        </pc:picChg>
        <pc:picChg chg="add del mod">
          <ac:chgData name="Paweł Haracz" userId="9fea1d005e60f9b8" providerId="LiveId" clId="{492710E8-9FB2-45A4-9639-2CE26ED3A9F1}" dt="2018-03-06T13:20:26.900" v="1724" actId="26606"/>
          <ac:picMkLst>
            <pc:docMk/>
            <pc:sldMk cId="481816830" sldId="269"/>
            <ac:picMk id="6180" creationId="{C58B53C4-F206-42B4-B762-E3EAECB8FFB1}"/>
          </ac:picMkLst>
        </pc:picChg>
      </pc:sldChg>
      <pc:sldChg chg="modSp add del modTransition">
        <pc:chgData name="Paweł Haracz" userId="9fea1d005e60f9b8" providerId="LiveId" clId="{492710E8-9FB2-45A4-9639-2CE26ED3A9F1}" dt="2018-03-06T12:52:55.549" v="1562" actId="2696"/>
        <pc:sldMkLst>
          <pc:docMk/>
          <pc:sldMk cId="2723125387" sldId="269"/>
        </pc:sldMkLst>
        <pc:spChg chg="mod">
          <ac:chgData name="Paweł Haracz" userId="9fea1d005e60f9b8" providerId="LiveId" clId="{492710E8-9FB2-45A4-9639-2CE26ED3A9F1}" dt="2018-03-06T12:47:45.668" v="1561" actId="20577"/>
          <ac:spMkLst>
            <pc:docMk/>
            <pc:sldMk cId="2723125387" sldId="269"/>
            <ac:spMk id="2" creationId="{CA3A6E4E-4305-4EF0-BC00-6A6CE611E64C}"/>
          </ac:spMkLst>
        </pc:spChg>
      </pc:sldChg>
      <pc:sldChg chg="modSp add modTransition">
        <pc:chgData name="Paweł Haracz" userId="9fea1d005e60f9b8" providerId="LiveId" clId="{492710E8-9FB2-45A4-9639-2CE26ED3A9F1}" dt="2018-03-06T13:33:24.666" v="1790" actId="20577"/>
        <pc:sldMkLst>
          <pc:docMk/>
          <pc:sldMk cId="3256054754" sldId="270"/>
        </pc:sldMkLst>
        <pc:spChg chg="mod">
          <ac:chgData name="Paweł Haracz" userId="9fea1d005e60f9b8" providerId="LiveId" clId="{492710E8-9FB2-45A4-9639-2CE26ED3A9F1}" dt="2018-03-06T13:32:57.832" v="1781" actId="20577"/>
          <ac:spMkLst>
            <pc:docMk/>
            <pc:sldMk cId="3256054754" sldId="270"/>
            <ac:spMk id="2" creationId="{B2C24C50-E637-4DEE-BB14-F2C924F57132}"/>
          </ac:spMkLst>
        </pc:spChg>
        <pc:spChg chg="mod">
          <ac:chgData name="Paweł Haracz" userId="9fea1d005e60f9b8" providerId="LiveId" clId="{492710E8-9FB2-45A4-9639-2CE26ED3A9F1}" dt="2018-03-06T13:33:24.666" v="1790" actId="20577"/>
          <ac:spMkLst>
            <pc:docMk/>
            <pc:sldMk cId="3256054754" sldId="270"/>
            <ac:spMk id="3" creationId="{9B40F59A-24B2-4CBB-8AD4-23828E20B56A}"/>
          </ac:spMkLst>
        </pc:spChg>
      </pc:sldChg>
      <pc:sldChg chg="modSp add modTransition">
        <pc:chgData name="Paweł Haracz" userId="9fea1d005e60f9b8" providerId="LiveId" clId="{492710E8-9FB2-45A4-9639-2CE26ED3A9F1}" dt="2018-03-06T13:34:21.935" v="1847" actId="20577"/>
        <pc:sldMkLst>
          <pc:docMk/>
          <pc:sldMk cId="1708030084" sldId="271"/>
        </pc:sldMkLst>
        <pc:spChg chg="mod">
          <ac:chgData name="Paweł Haracz" userId="9fea1d005e60f9b8" providerId="LiveId" clId="{492710E8-9FB2-45A4-9639-2CE26ED3A9F1}" dt="2018-03-06T13:34:21.935" v="1847" actId="20577"/>
          <ac:spMkLst>
            <pc:docMk/>
            <pc:sldMk cId="1708030084" sldId="271"/>
            <ac:spMk id="2" creationId="{6D9A7E62-AEBB-4297-B242-C71C2115EA8F}"/>
          </ac:spMkLst>
        </pc:spChg>
        <pc:spChg chg="mod">
          <ac:chgData name="Paweł Haracz" userId="9fea1d005e60f9b8" providerId="LiveId" clId="{492710E8-9FB2-45A4-9639-2CE26ED3A9F1}" dt="2018-03-06T13:34:03.854" v="1800" actId="27636"/>
          <ac:spMkLst>
            <pc:docMk/>
            <pc:sldMk cId="1708030084" sldId="271"/>
            <ac:spMk id="3" creationId="{61919D54-AAA7-429A-A1D5-68A9D73FF315}"/>
          </ac:spMkLst>
        </pc:spChg>
      </pc:sldChg>
      <pc:sldChg chg="add del">
        <pc:chgData name="Paweł Haracz" userId="9fea1d005e60f9b8" providerId="LiveId" clId="{492710E8-9FB2-45A4-9639-2CE26ED3A9F1}" dt="2018-03-06T13:33:59.167" v="1797" actId="20577"/>
        <pc:sldMkLst>
          <pc:docMk/>
          <pc:sldMk cId="1708030084" sldId="272"/>
        </pc:sldMkLst>
      </pc:sldChg>
      <pc:sldChg chg="addSp delSp modSp add mod modTransition setBg modNotesTx">
        <pc:chgData name="Paweł Haracz" userId="9fea1d005e60f9b8" providerId="LiveId" clId="{492710E8-9FB2-45A4-9639-2CE26ED3A9F1}" dt="2018-03-06T16:16:18.183" v="2064" actId="20577"/>
        <pc:sldMkLst>
          <pc:docMk/>
          <pc:sldMk cId="3574793535" sldId="272"/>
        </pc:sldMkLst>
        <pc:spChg chg="mod">
          <ac:chgData name="Paweł Haracz" userId="9fea1d005e60f9b8" providerId="LiveId" clId="{492710E8-9FB2-45A4-9639-2CE26ED3A9F1}" dt="2018-03-06T15:59:08.012" v="1893" actId="26606"/>
          <ac:spMkLst>
            <pc:docMk/>
            <pc:sldMk cId="3574793535" sldId="272"/>
            <ac:spMk id="2" creationId="{FBA1130E-92BD-4CAF-87EC-24D1D5154621}"/>
          </ac:spMkLst>
        </pc:spChg>
        <pc:spChg chg="del mod">
          <ac:chgData name="Paweł Haracz" userId="9fea1d005e60f9b8" providerId="LiveId" clId="{492710E8-9FB2-45A4-9639-2CE26ED3A9F1}" dt="2018-03-06T15:58:51.616" v="1890" actId="20577"/>
          <ac:spMkLst>
            <pc:docMk/>
            <pc:sldMk cId="3574793535" sldId="272"/>
            <ac:spMk id="3" creationId="{CC8BD172-45A8-4FF7-83E7-50A824F33E9F}"/>
          </ac:spMkLst>
        </pc:spChg>
        <pc:spChg chg="add del">
          <ac:chgData name="Paweł Haracz" userId="9fea1d005e60f9b8" providerId="LiveId" clId="{492710E8-9FB2-45A4-9639-2CE26ED3A9F1}" dt="2018-03-06T15:59:08.012" v="1893" actId="26606"/>
          <ac:spMkLst>
            <pc:docMk/>
            <pc:sldMk cId="3574793535" sldId="272"/>
            <ac:spMk id="7175" creationId="{1B9C1536-C45E-4D99-BC5D-F2ADA3EF40AA}"/>
          </ac:spMkLst>
        </pc:spChg>
        <pc:picChg chg="add del mod">
          <ac:chgData name="Paweł Haracz" userId="9fea1d005e60f9b8" providerId="LiveId" clId="{492710E8-9FB2-45A4-9639-2CE26ED3A9F1}" dt="2018-03-06T15:59:08.012" v="1894" actId="26606"/>
          <ac:picMkLst>
            <pc:docMk/>
            <pc:sldMk cId="3574793535" sldId="272"/>
            <ac:picMk id="7170" creationId="{931AE10C-EC7A-4FB3-A3D1-DBA75732F47E}"/>
          </ac:picMkLst>
        </pc:picChg>
        <pc:picChg chg="add del">
          <ac:chgData name="Paweł Haracz" userId="9fea1d005e60f9b8" providerId="LiveId" clId="{492710E8-9FB2-45A4-9639-2CE26ED3A9F1}" dt="2018-03-06T15:59:08.012" v="1893" actId="26606"/>
          <ac:picMkLst>
            <pc:docMk/>
            <pc:sldMk cId="3574793535" sldId="272"/>
            <ac:picMk id="7173" creationId="{931AE10C-EC7A-4FB3-A3D1-DBA75732F47E}"/>
          </ac:picMkLst>
        </pc:picChg>
      </pc:sldChg>
      <pc:sldChg chg="addSp delSp modSp add mod modTransition setBg">
        <pc:chgData name="Paweł Haracz" userId="9fea1d005e60f9b8" providerId="LiveId" clId="{492710E8-9FB2-45A4-9639-2CE26ED3A9F1}" dt="2018-03-07T08:31:08.351" v="2184"/>
        <pc:sldMkLst>
          <pc:docMk/>
          <pc:sldMk cId="4256432943" sldId="273"/>
        </pc:sldMkLst>
        <pc:spChg chg="mod">
          <ac:chgData name="Paweł Haracz" userId="9fea1d005e60f9b8" providerId="LiveId" clId="{492710E8-9FB2-45A4-9639-2CE26ED3A9F1}" dt="2018-03-07T08:27:18.670" v="2114" actId="26606"/>
          <ac:spMkLst>
            <pc:docMk/>
            <pc:sldMk cId="4256432943" sldId="273"/>
            <ac:spMk id="2" creationId="{A5FD837F-12B0-4B38-8B2D-D5BC1F2A9F13}"/>
          </ac:spMkLst>
        </pc:spChg>
        <pc:spChg chg="del">
          <ac:chgData name="Paweł Haracz" userId="9fea1d005e60f9b8" providerId="LiveId" clId="{492710E8-9FB2-45A4-9639-2CE26ED3A9F1}" dt="2018-03-07T08:27:13.659" v="2113"/>
          <ac:spMkLst>
            <pc:docMk/>
            <pc:sldMk cId="4256432943" sldId="273"/>
            <ac:spMk id="3" creationId="{4B4D9FA6-6520-4F96-89D6-74407512F54A}"/>
          </ac:spMkLst>
        </pc:spChg>
        <pc:spChg chg="add mod">
          <ac:chgData name="Paweł Haracz" userId="9fea1d005e60f9b8" providerId="LiveId" clId="{492710E8-9FB2-45A4-9639-2CE26ED3A9F1}" dt="2018-03-07T08:31:08.351" v="2184"/>
          <ac:spMkLst>
            <pc:docMk/>
            <pc:sldMk cId="4256432943" sldId="273"/>
            <ac:spMk id="1031" creationId="{287FD194-3CA1-4B69-85D1-49221FFF166D}"/>
          </ac:spMkLst>
        </pc:spChg>
        <pc:picChg chg="add del">
          <ac:chgData name="Paweł Haracz" userId="9fea1d005e60f9b8" providerId="LiveId" clId="{492710E8-9FB2-45A4-9639-2CE26ED3A9F1}" dt="2018-03-07T08:27:18.670" v="2114" actId="26606"/>
          <ac:picMkLst>
            <pc:docMk/>
            <pc:sldMk cId="4256432943" sldId="273"/>
            <ac:picMk id="1026" creationId="{E65FFE46-5769-4744-8D4B-FF3E49281EEA}"/>
          </ac:picMkLst>
        </pc:picChg>
        <pc:picChg chg="add">
          <ac:chgData name="Paweł Haracz" userId="9fea1d005e60f9b8" providerId="LiveId" clId="{492710E8-9FB2-45A4-9639-2CE26ED3A9F1}" dt="2018-03-07T08:27:18.670" v="2114" actId="26606"/>
          <ac:picMkLst>
            <pc:docMk/>
            <pc:sldMk cId="4256432943" sldId="273"/>
            <ac:picMk id="1029" creationId="{E65FFE46-5769-4744-8D4B-FF3E49281EEA}"/>
          </ac:picMkLst>
        </pc:picChg>
      </pc:sldChg>
      <pc:sldChg chg="modSp add del modTransition">
        <pc:chgData name="Paweł Haracz" userId="9fea1d005e60f9b8" providerId="LiveId" clId="{492710E8-9FB2-45A4-9639-2CE26ED3A9F1}" dt="2018-03-07T09:02:25.003" v="2189" actId="2696"/>
        <pc:sldMkLst>
          <pc:docMk/>
          <pc:sldMk cId="464591947" sldId="274"/>
        </pc:sldMkLst>
        <pc:spChg chg="mod">
          <ac:chgData name="Paweł Haracz" userId="9fea1d005e60f9b8" providerId="LiveId" clId="{492710E8-9FB2-45A4-9639-2CE26ED3A9F1}" dt="2018-03-07T08:36:11.157" v="2188" actId="20577"/>
          <ac:spMkLst>
            <pc:docMk/>
            <pc:sldMk cId="464591947" sldId="274"/>
            <ac:spMk id="2" creationId="{20ED1F5B-AE7F-4E3D-8C20-9C33D466075D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36315-6B7E-0945-8AF6-5C3DD28798BE}" type="datetimeFigureOut">
              <a:rPr lang="pl-PL" smtClean="0"/>
              <a:t>06.03.2018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1183C-5D68-FB46-893C-C6055C2DEA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33702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Tym nie jest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118542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Pozwala</a:t>
            </a:r>
            <a:r>
              <a:rPr lang="en-US" dirty="0"/>
              <a:t> do </a:t>
            </a:r>
            <a:r>
              <a:rPr lang="en-US" dirty="0" err="1"/>
              <a:t>przegladania</a:t>
            </a:r>
            <a:r>
              <a:rPr lang="en-US" dirty="0"/>
              <a:t> </a:t>
            </a:r>
            <a:r>
              <a:rPr lang="en-US" dirty="0" err="1"/>
              <a:t>wiadomosci</a:t>
            </a:r>
            <a:r>
              <a:rPr lang="en-US" dirty="0"/>
              <a:t>, </a:t>
            </a:r>
            <a:r>
              <a:rPr lang="en-US" dirty="0" err="1"/>
              <a:t>filtrowania</a:t>
            </a:r>
            <a:r>
              <a:rPr lang="en-US" dirty="0"/>
              <a:t> </a:t>
            </a:r>
            <a:r>
              <a:rPr lang="en-US" dirty="0" err="1"/>
              <a:t>wiadomosci</a:t>
            </a:r>
            <a:r>
              <a:rPr lang="en-US" dirty="0"/>
              <a:t>,  </a:t>
            </a:r>
            <a:r>
              <a:rPr lang="en-US" dirty="0" err="1"/>
              <a:t>zarzadzanie</a:t>
            </a:r>
            <a:r>
              <a:rPr lang="en-US" dirty="0"/>
              <a:t> </a:t>
            </a:r>
            <a:r>
              <a:rPr lang="en-US" dirty="0" err="1"/>
              <a:t>encjami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27221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Service </a:t>
            </a:r>
            <a:r>
              <a:rPr lang="pl-PL" dirty="0" err="1"/>
              <a:t>bus</a:t>
            </a:r>
            <a:r>
              <a:rPr lang="pl-PL" dirty="0"/>
              <a:t> można porównać do ulicy, po której samochody poruszają się z punktu A do B, </a:t>
            </a:r>
            <a:r>
              <a:rPr lang="pl-PL" dirty="0" err="1"/>
              <a:t>Technincznie</a:t>
            </a:r>
            <a:r>
              <a:rPr lang="pl-PL" dirty="0"/>
              <a:t> mówiąc jest to warstwa  </a:t>
            </a:r>
            <a:r>
              <a:rPr lang="pl-PL" dirty="0" err="1"/>
              <a:t>ujmująć</a:t>
            </a:r>
            <a:r>
              <a:rPr lang="pl-PL" dirty="0"/>
              <a:t> jest to warstwa do przesyłania danych pomiędzy systemami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1400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Naszymi samochodami które podróżują po szynie są wiadomości zwane również </a:t>
            </a:r>
            <a:r>
              <a:rPr lang="pl-PL" dirty="0" err="1"/>
              <a:t>messages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76187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923871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Brokered</a:t>
            </a:r>
            <a:r>
              <a:rPr lang="pl-PL" dirty="0"/>
              <a:t> Messaging obsługuje scenariusz prawdziwie czasowych, niezwiązanych z wielkością systemów, gdzie nie jest konieczne, aby producent (nadawca) i konsument (odbiorca) byli cały czas online. Wszystkie wiadomości są wysyłane, gdy producent jest online i dostarczane do konsumenta, gdy są online. Jest to podejście do asynchronicznego przesyłania wiadomości.</a:t>
            </a:r>
          </a:p>
          <a:p>
            <a:endParaRPr lang="pl-PL" dirty="0"/>
          </a:p>
          <a:p>
            <a:r>
              <a:rPr lang="pl-PL" dirty="0"/>
              <a:t>Co jest najważniejsze w tej funkcji? Ta konfiguracja gwarantuje, że każda wiadomość zostanie dostarczona lub oznaczona jako nieczytelna i zapisana w magistrali usług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97638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Zbiera</a:t>
            </a:r>
            <a:r>
              <a:rPr lang="en-US" dirty="0"/>
              <a:t> z </a:t>
            </a:r>
            <a:r>
              <a:rPr lang="en-US" dirty="0" err="1"/>
              <a:t>kilku</a:t>
            </a:r>
            <a:r>
              <a:rPr lang="en-US" dirty="0"/>
              <a:t> </a:t>
            </a:r>
            <a:r>
              <a:rPr lang="en-US" dirty="0" err="1"/>
              <a:t>miejsc</a:t>
            </a:r>
            <a:r>
              <a:rPr lang="en-US" dirty="0"/>
              <a:t> </a:t>
            </a:r>
            <a:r>
              <a:rPr lang="en-US" dirty="0" err="1"/>
              <a:t>aplikacji</a:t>
            </a:r>
            <a:r>
              <a:rPr lang="en-US" dirty="0"/>
              <a:t> I </a:t>
            </a:r>
            <a:r>
              <a:rPr lang="en-US" dirty="0" err="1"/>
              <a:t>dostarcza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do </a:t>
            </a:r>
            <a:r>
              <a:rPr lang="en-US" dirty="0" err="1"/>
              <a:t>jednego</a:t>
            </a:r>
            <a:r>
              <a:rPr lang="en-US" dirty="0"/>
              <a:t> </a:t>
            </a:r>
            <a:r>
              <a:rPr lang="en-US" dirty="0" err="1"/>
              <a:t>miejsca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75777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Kazda</a:t>
            </a:r>
            <a:r>
              <a:rPr lang="en-US" dirty="0"/>
              <a:t> </a:t>
            </a:r>
            <a:r>
              <a:rPr lang="en-US" dirty="0" err="1"/>
              <a:t>wiadomość</a:t>
            </a:r>
            <a:r>
              <a:rPr lang="en-US" dirty="0"/>
              <a:t> </a:t>
            </a:r>
            <a:r>
              <a:rPr lang="en-US" dirty="0" err="1"/>
              <a:t>zostaje</a:t>
            </a:r>
            <a:r>
              <a:rPr lang="en-US" dirty="0"/>
              <a:t> </a:t>
            </a:r>
            <a:r>
              <a:rPr lang="en-US" dirty="0" err="1"/>
              <a:t>skopiowana</a:t>
            </a:r>
            <a:r>
              <a:rPr lang="en-US" dirty="0"/>
              <a:t> do </a:t>
            </a:r>
            <a:r>
              <a:rPr lang="en-US" dirty="0" err="1"/>
              <a:t>każdej</a:t>
            </a:r>
            <a:r>
              <a:rPr lang="en-US" dirty="0"/>
              <a:t> </a:t>
            </a:r>
            <a:r>
              <a:rPr lang="en-US" dirty="0" err="1"/>
              <a:t>subskrypcji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1123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polityka dostępu wiadomości do danej subskrypcji. Gdzie zostaje zdefiniowany która wiadomość zostanie przyjęta oraz co ma się stać z właściwościami tej wiadomości po przyjęciu.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Role mogą jedynie sprawdzać właściwości wiadomości, niestety nie ma możliwości filtrowania po ciele wiadomości. Natomiast można zadeklarować własne właściwości i przypisać je do wiadomości, dzięki temu jest możliwość filtrowania nią po własnych właściwościach.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87662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TrueFilter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który tworzy równanie 1=1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FalseFilter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podobnie co </a:t>
            </a:r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TrueFilter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ale stworzy równanie nie prawdziwe 1=0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CorelationFilter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odpowiada za filtrowanie na podstawie korelacji.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SQLFilter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najczęściej stosowana metoda filtrowania pozwala na użycie zapytań SQL.  (Zapytanie SQL jest </a:t>
            </a:r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sensitive</a:t>
            </a:r>
            <a:r>
              <a:rPr lang="pl-PL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wiec wielkość znaków robi wielką różnicę)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1183C-5D68-FB46-893C-C6055C2DEA08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64908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3/6/2018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Pawel.haracz@predica.pl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BEDD-3783-DA4B-A16B-DAE0C5D477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Introduce to Azure service bus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41328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CAC6F186-990E-4A9E-9C75-88580953E2D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6800" y="4431215"/>
            <a:ext cx="100584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E2E093-C14E-406E-9320-14B981EE9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11898"/>
            <a:ext cx="10058400" cy="1609344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Rodzaje</a:t>
            </a:r>
            <a:r>
              <a:rPr lang="en-US" dirty="0"/>
              <a:t> </a:t>
            </a:r>
            <a:r>
              <a:rPr lang="en-US" dirty="0" err="1"/>
              <a:t>Encji</a:t>
            </a:r>
            <a:endParaRPr lang="en-US" dirty="0"/>
          </a:p>
        </p:txBody>
      </p:sp>
      <p:sp>
        <p:nvSpPr>
          <p:cNvPr id="2057" name="Content Placeholder 2056">
            <a:extLst>
              <a:ext uri="{FF2B5EF4-FFF2-40B4-BE49-F238E27FC236}">
                <a16:creationId xmlns:a16="http://schemas.microsoft.com/office/drawing/2014/main" id="{78501BBC-F707-46C2-A416-F894D5513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715021"/>
            <a:ext cx="3776473" cy="3385638"/>
          </a:xfrm>
        </p:spPr>
        <p:txBody>
          <a:bodyPr>
            <a:normAutofit/>
          </a:bodyPr>
          <a:lstStyle/>
          <a:p>
            <a:r>
              <a:rPr lang="pl-PL" dirty="0" err="1"/>
              <a:t>Queues</a:t>
            </a:r>
            <a:endParaRPr lang="en-US" dirty="0"/>
          </a:p>
          <a:p>
            <a:r>
              <a:rPr lang="pl-PL" dirty="0" err="1"/>
              <a:t>Topics</a:t>
            </a:r>
            <a:endParaRPr lang="en-US" dirty="0"/>
          </a:p>
          <a:p>
            <a:r>
              <a:rPr lang="pl-PL" dirty="0" err="1"/>
              <a:t>Ralay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573DEE-81DB-46F1-A1A1-383B8A4718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619125"/>
            <a:ext cx="60579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299277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B3EA526E-F5F2-4DC8-8CAF-E5FE31545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080" y="2978155"/>
            <a:ext cx="4773168" cy="2410450"/>
          </a:xfrm>
          <a:prstGeom prst="rect">
            <a:avLst/>
          </a:prstGeom>
        </p:spPr>
      </p:pic>
      <p:sp>
        <p:nvSpPr>
          <p:cNvPr id="4" name="AutoShape 2" descr="WCF Relay Concepts">
            <a:extLst>
              <a:ext uri="{FF2B5EF4-FFF2-40B4-BE49-F238E27FC236}">
                <a16:creationId xmlns:a16="http://schemas.microsoft.com/office/drawing/2014/main" id="{4C357079-931F-423F-BDAA-FFC730E9021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30833C-5827-42C9-AA47-19E891906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Relay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53BC6C9-A190-4A7A-9ADB-47B38621A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773168" cy="4050792"/>
          </a:xfrm>
        </p:spPr>
        <p:txBody>
          <a:bodyPr>
            <a:normAutofit/>
          </a:bodyPr>
          <a:lstStyle/>
          <a:p>
            <a:r>
              <a:rPr lang="en-US" dirty="0" err="1"/>
              <a:t>Bezpieczne</a:t>
            </a:r>
            <a:r>
              <a:rPr lang="pl-PL" dirty="0"/>
              <a:t> połączenie On-</a:t>
            </a:r>
            <a:r>
              <a:rPr lang="pl-PL" dirty="0" err="1"/>
              <a:t>Premis</a:t>
            </a:r>
            <a:r>
              <a:rPr lang="pl-PL" dirty="0"/>
              <a:t> WCF </a:t>
            </a:r>
            <a:r>
              <a:rPr lang="pl-PL" dirty="0" err="1"/>
              <a:t>serivce</a:t>
            </a:r>
            <a:r>
              <a:rPr lang="pl-PL" dirty="0"/>
              <a:t> i </a:t>
            </a:r>
            <a:r>
              <a:rPr lang="pl-PL" dirty="0" err="1"/>
              <a:t>Azure</a:t>
            </a:r>
            <a:endParaRPr lang="pl-PL" dirty="0"/>
          </a:p>
          <a:p>
            <a:r>
              <a:rPr lang="pl-PL" dirty="0"/>
              <a:t>Komunikacja po TCP</a:t>
            </a:r>
          </a:p>
          <a:p>
            <a:r>
              <a:rPr lang="pl-PL" dirty="0"/>
              <a:t>Dwustronna komunikacja</a:t>
            </a:r>
            <a:endParaRPr lang="en-US" dirty="0"/>
          </a:p>
        </p:txBody>
      </p:sp>
      <p:pic>
        <p:nvPicPr>
          <p:cNvPr id="5130" name="Picture 10" descr="AzureServiceBusRelayLogo_150">
            <a:extLst>
              <a:ext uri="{FF2B5EF4-FFF2-40B4-BE49-F238E27FC236}">
                <a16:creationId xmlns:a16="http://schemas.microsoft.com/office/drawing/2014/main" id="{CDC2EB6C-8FF4-45BC-A276-19F4B4C59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244" y="1289304"/>
            <a:ext cx="1171575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749545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1" name="Picture 2" descr="Azure Service Bus Queue">
            <a:extLst>
              <a:ext uri="{FF2B5EF4-FFF2-40B4-BE49-F238E27FC236}">
                <a16:creationId xmlns:a16="http://schemas.microsoft.com/office/drawing/2014/main" id="{CB91F972-F282-409C-AD44-BC19D8EAF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080" y="3007987"/>
            <a:ext cx="4773168" cy="235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CE8BBF-1CEF-4FAD-80CF-8D7AE5B8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Queues</a:t>
            </a:r>
          </a:p>
        </p:txBody>
      </p:sp>
      <p:sp>
        <p:nvSpPr>
          <p:cNvPr id="3082" name="Content Placeholder 3078">
            <a:extLst>
              <a:ext uri="{FF2B5EF4-FFF2-40B4-BE49-F238E27FC236}">
                <a16:creationId xmlns:a16="http://schemas.microsoft.com/office/drawing/2014/main" id="{F557A904-4DD9-4AC9-B46E-F59CA1953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773168" cy="4050792"/>
          </a:xfrm>
        </p:spPr>
        <p:txBody>
          <a:bodyPr>
            <a:normAutofit/>
          </a:bodyPr>
          <a:lstStyle/>
          <a:p>
            <a:r>
              <a:rPr lang="en-US"/>
              <a:t>Jednostronna wysyłka</a:t>
            </a:r>
          </a:p>
          <a:p>
            <a:r>
              <a:rPr lang="en-US"/>
              <a:t>Tylko jednen odbiorca</a:t>
            </a:r>
          </a:p>
          <a:p>
            <a:r>
              <a:rPr lang="en-US"/>
              <a:t>FIFO</a:t>
            </a:r>
            <a:endParaRPr lang="en-US" dirty="0"/>
          </a:p>
        </p:txBody>
      </p:sp>
      <p:pic>
        <p:nvPicPr>
          <p:cNvPr id="3078" name="Picture 6" descr="AzureServiceBusQueueLogo_150">
            <a:extLst>
              <a:ext uri="{FF2B5EF4-FFF2-40B4-BE49-F238E27FC236}">
                <a16:creationId xmlns:a16="http://schemas.microsoft.com/office/drawing/2014/main" id="{5D7FD5D9-89A1-4527-9DDF-DD9F6D0E4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5583" y="1285875"/>
            <a:ext cx="12382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577512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" descr="Azure Service Bus features">
            <a:extLst>
              <a:ext uri="{FF2B5EF4-FFF2-40B4-BE49-F238E27FC236}">
                <a16:creationId xmlns:a16="http://schemas.microsoft.com/office/drawing/2014/main" id="{8195F3C7-28EB-4A9D-91FE-C364A01D9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99" y="3244363"/>
            <a:ext cx="4549947" cy="224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AzureServiceBusTopicLogo_150">
            <a:extLst>
              <a:ext uri="{FF2B5EF4-FFF2-40B4-BE49-F238E27FC236}">
                <a16:creationId xmlns:a16="http://schemas.microsoft.com/office/drawing/2014/main" id="{808E6C6C-0239-4404-9879-B47E9B0BC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274" y="1586402"/>
            <a:ext cx="1211413" cy="1376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01C658-4FDF-44EF-915A-2A5DE87C8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5793" y="484632"/>
            <a:ext cx="6607277" cy="1609344"/>
          </a:xfrm>
        </p:spPr>
        <p:txBody>
          <a:bodyPr>
            <a:normAutofit/>
          </a:bodyPr>
          <a:lstStyle/>
          <a:p>
            <a:r>
              <a:rPr lang="en-US" dirty="0"/>
              <a:t>Topics &amp; </a:t>
            </a:r>
            <a:r>
              <a:rPr lang="en-US" dirty="0" err="1"/>
              <a:t>Subcsriptions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45D1DA-07BF-4856-9888-8CC766221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9300" y="2121408"/>
            <a:ext cx="5713770" cy="4050792"/>
          </a:xfrm>
        </p:spPr>
        <p:txBody>
          <a:bodyPr>
            <a:normAutofit/>
          </a:bodyPr>
          <a:lstStyle/>
          <a:p>
            <a:r>
              <a:rPr lang="en-US" dirty="0" err="1"/>
              <a:t>Implentacja</a:t>
            </a:r>
            <a:r>
              <a:rPr lang="en-US" dirty="0"/>
              <a:t>  </a:t>
            </a:r>
            <a:r>
              <a:rPr lang="en-US" dirty="0" err="1"/>
              <a:t>wzorca</a:t>
            </a:r>
            <a:r>
              <a:rPr lang="en-US" dirty="0"/>
              <a:t> Publish-</a:t>
            </a:r>
            <a:r>
              <a:rPr lang="en-US" dirty="0" err="1"/>
              <a:t>subcribe</a:t>
            </a:r>
            <a:endParaRPr lang="en-US" dirty="0"/>
          </a:p>
          <a:p>
            <a:r>
              <a:rPr lang="en-US" dirty="0" err="1"/>
              <a:t>Jednostronna</a:t>
            </a:r>
            <a:r>
              <a:rPr lang="en-US" dirty="0"/>
              <a:t> </a:t>
            </a:r>
            <a:r>
              <a:rPr lang="en-US" dirty="0" err="1"/>
              <a:t>komunikacja</a:t>
            </a:r>
            <a:endParaRPr lang="en-US" dirty="0"/>
          </a:p>
          <a:p>
            <a:r>
              <a:rPr lang="en-US" dirty="0" err="1"/>
              <a:t>Rozpowszechnienie</a:t>
            </a:r>
            <a:r>
              <a:rPr lang="en-US" dirty="0"/>
              <a:t> </a:t>
            </a:r>
            <a:r>
              <a:rPr lang="en-US" dirty="0" err="1"/>
              <a:t>wiadomości</a:t>
            </a:r>
            <a:r>
              <a:rPr lang="en-US" dirty="0"/>
              <a:t> do </a:t>
            </a:r>
            <a:r>
              <a:rPr lang="en-US" dirty="0" err="1"/>
              <a:t>każdej</a:t>
            </a:r>
            <a:r>
              <a:rPr lang="en-US" dirty="0"/>
              <a:t> </a:t>
            </a:r>
            <a:r>
              <a:rPr lang="en-US" dirty="0" err="1"/>
              <a:t>subskrypcji</a:t>
            </a:r>
            <a:endParaRPr lang="en-US" dirty="0"/>
          </a:p>
          <a:p>
            <a:r>
              <a:rPr lang="en-US" dirty="0" err="1"/>
              <a:t>Filotrowanie</a:t>
            </a:r>
            <a:r>
              <a:rPr lang="en-US" dirty="0"/>
              <a:t> </a:t>
            </a:r>
            <a:r>
              <a:rPr lang="en-US" dirty="0" err="1"/>
              <a:t>wiadomości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890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6" name="Rectangle 73">
            <a:extLst>
              <a:ext uri="{FF2B5EF4-FFF2-40B4-BE49-F238E27FC236}">
                <a16:creationId xmlns:a16="http://schemas.microsoft.com/office/drawing/2014/main" id="{F3AF35CD-DA30-4E34-B0F3-32C27766DA0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3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77" name="Group 75">
            <a:extLst>
              <a:ext uri="{FF2B5EF4-FFF2-40B4-BE49-F238E27FC236}">
                <a16:creationId xmlns:a16="http://schemas.microsoft.com/office/drawing/2014/main" id="{BCFC42DC-2C46-47C4-BC61-530557385DB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4B91A37-AA1F-4966-8ACF-93023547DA9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7B17AC5-0931-432F-9A4A-DDCFAA010A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6178" name="Picture 2" descr="Znalezione obrazy dla zapytania filtering messaging azure sb">
            <a:extLst>
              <a:ext uri="{FF2B5EF4-FFF2-40B4-BE49-F238E27FC236}">
                <a16:creationId xmlns:a16="http://schemas.microsoft.com/office/drawing/2014/main" id="{C58B53C4-F206-42B4-B762-E3EAECB8F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99" y="1661946"/>
            <a:ext cx="6882269" cy="3544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B9DAFD-9A9B-4DF8-82DF-A38C2C156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6350" y="484632"/>
            <a:ext cx="3544035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pl-PL" sz="3200" dirty="0"/>
              <a:t>Filtrowanie subskrypcji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81816830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24C50-E637-4DEE-BB14-F2C924F5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Rodzaje</a:t>
            </a:r>
            <a:r>
              <a:rPr lang="en-US" dirty="0"/>
              <a:t> </a:t>
            </a:r>
            <a:r>
              <a:rPr lang="en-US" dirty="0" err="1"/>
              <a:t>filtr</a:t>
            </a:r>
            <a:r>
              <a:rPr lang="pl-PL" dirty="0"/>
              <a:t>ów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0F59A-24B2-4CBB-8AD4-23828E20B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4050792"/>
          </a:xfrm>
        </p:spPr>
        <p:txBody>
          <a:bodyPr/>
          <a:lstStyle/>
          <a:p>
            <a:r>
              <a:rPr lang="pl-PL" dirty="0" err="1"/>
              <a:t>TrueFilter</a:t>
            </a:r>
            <a:endParaRPr lang="pl-PL" dirty="0"/>
          </a:p>
          <a:p>
            <a:r>
              <a:rPr lang="pl-PL" dirty="0" err="1"/>
              <a:t>FalseFilter</a:t>
            </a:r>
            <a:endParaRPr lang="pl-PL" dirty="0"/>
          </a:p>
          <a:p>
            <a:r>
              <a:rPr lang="pl-PL" dirty="0" err="1"/>
              <a:t>CorelationFilter</a:t>
            </a:r>
            <a:endParaRPr lang="pl-PL" dirty="0"/>
          </a:p>
          <a:p>
            <a:r>
              <a:rPr lang="pl-PL" dirty="0" err="1"/>
              <a:t>SQLFilter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05475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7E62-AEBB-4297-B242-C71C2115E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Systemowe właściwości do testowania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19D54-AAA7-429A-A1D5-68A9D73FF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pPr lvl="0"/>
            <a:r>
              <a:rPr lang="pl-PL" dirty="0" err="1"/>
              <a:t>MessageId</a:t>
            </a:r>
            <a:r>
              <a:rPr lang="pl-PL" dirty="0"/>
              <a:t> </a:t>
            </a:r>
            <a:endParaRPr lang="en-US" dirty="0"/>
          </a:p>
          <a:p>
            <a:pPr lvl="0"/>
            <a:r>
              <a:rPr lang="pl-PL" dirty="0" err="1"/>
              <a:t>CorrelationId</a:t>
            </a:r>
            <a:endParaRPr lang="en-US" dirty="0"/>
          </a:p>
          <a:p>
            <a:pPr lvl="0"/>
            <a:r>
              <a:rPr lang="pl-PL" dirty="0"/>
              <a:t>To</a:t>
            </a:r>
            <a:endParaRPr lang="en-US" dirty="0"/>
          </a:p>
          <a:p>
            <a:pPr lvl="0"/>
            <a:r>
              <a:rPr lang="pl-PL" dirty="0" err="1"/>
              <a:t>ReplyTo</a:t>
            </a:r>
            <a:endParaRPr lang="en-US" dirty="0"/>
          </a:p>
          <a:p>
            <a:pPr lvl="0"/>
            <a:r>
              <a:rPr lang="pl-PL" dirty="0" err="1"/>
              <a:t>SessionId</a:t>
            </a:r>
            <a:endParaRPr lang="en-US" dirty="0"/>
          </a:p>
          <a:p>
            <a:pPr lvl="0"/>
            <a:r>
              <a:rPr lang="pl-PL" dirty="0" err="1"/>
              <a:t>Label</a:t>
            </a:r>
            <a:endParaRPr lang="en-US" dirty="0"/>
          </a:p>
          <a:p>
            <a:pPr lvl="0"/>
            <a:r>
              <a:rPr lang="pl-PL" dirty="0" err="1"/>
              <a:t>ContentType</a:t>
            </a:r>
            <a:endParaRPr lang="en-US" dirty="0"/>
          </a:p>
          <a:p>
            <a:pPr lvl="0"/>
            <a:r>
              <a:rPr lang="pl-PL" dirty="0" err="1"/>
              <a:t>ReplyToSessionId</a:t>
            </a:r>
            <a:endParaRPr lang="en-US" dirty="0"/>
          </a:p>
          <a:p>
            <a:pPr lvl="0"/>
            <a:r>
              <a:rPr lang="pl-PL" dirty="0" err="1"/>
              <a:t>TimeToLive</a:t>
            </a:r>
            <a:endParaRPr lang="en-US" dirty="0"/>
          </a:p>
          <a:p>
            <a:pPr lvl="0"/>
            <a:r>
              <a:rPr lang="pl-PL" dirty="0" err="1"/>
              <a:t>ScheduledEnqueueTimeUtc</a:t>
            </a:r>
            <a:endParaRPr lang="en-US" dirty="0"/>
          </a:p>
          <a:p>
            <a:pPr lvl="0"/>
            <a:r>
              <a:rPr lang="pl-PL" dirty="0" err="1"/>
              <a:t>PartitionKey</a:t>
            </a:r>
          </a:p>
          <a:p>
            <a:pPr lvl="0"/>
            <a:r>
              <a:rPr lang="pl-PL" dirty="0" err="1"/>
              <a:t>EnqueuedTimeUtc</a:t>
            </a:r>
            <a:endParaRPr lang="en-US" dirty="0"/>
          </a:p>
          <a:p>
            <a:pPr lvl="0"/>
            <a:r>
              <a:rPr lang="pl-PL" dirty="0" err="1"/>
              <a:t>SequenceNumber</a:t>
            </a:r>
            <a:endParaRPr lang="en-US" dirty="0"/>
          </a:p>
          <a:p>
            <a:pPr lvl="0"/>
            <a:r>
              <a:rPr lang="pl-PL" dirty="0" err="1"/>
              <a:t>LockToken</a:t>
            </a:r>
            <a:endParaRPr lang="en-US" dirty="0"/>
          </a:p>
          <a:p>
            <a:pPr lvl="0"/>
            <a:r>
              <a:rPr lang="pl-PL" dirty="0" err="1"/>
              <a:t>LockedUntilUtc</a:t>
            </a:r>
            <a:endParaRPr lang="en-US" dirty="0"/>
          </a:p>
          <a:p>
            <a:pPr lvl="0"/>
            <a:r>
              <a:rPr lang="pl-PL" dirty="0" err="1"/>
              <a:t>DeliveryCount</a:t>
            </a:r>
            <a:endParaRPr lang="en-US" dirty="0"/>
          </a:p>
          <a:p>
            <a:pPr lvl="0"/>
            <a:r>
              <a:rPr lang="pl-PL" dirty="0" err="1"/>
              <a:t>EnqueuedSequenceNumber</a:t>
            </a:r>
            <a:endParaRPr lang="en-US" dirty="0"/>
          </a:p>
          <a:p>
            <a:pPr lvl="0"/>
            <a:r>
              <a:rPr lang="pl-PL" dirty="0" err="1"/>
              <a:t>ViaPartitionKey</a:t>
            </a:r>
            <a:endParaRPr lang="en-US" dirty="0"/>
          </a:p>
          <a:p>
            <a:pPr lvl="0"/>
            <a:r>
              <a:rPr lang="pl-PL" dirty="0" err="1"/>
              <a:t>Destination</a:t>
            </a:r>
            <a:endParaRPr lang="en-US" dirty="0"/>
          </a:p>
          <a:p>
            <a:pPr lvl="0"/>
            <a:r>
              <a:rPr lang="pl-PL" dirty="0" err="1"/>
              <a:t>ForcePersistence</a:t>
            </a:r>
            <a:endParaRPr lang="en-US" dirty="0"/>
          </a:p>
          <a:p>
            <a:pPr lvl="0"/>
            <a:r>
              <a:rPr lang="pl-PL" dirty="0"/>
              <a:t>Publisher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030084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1130E-92BD-4CAF-87EC-24D1D5154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/>
          <a:lstStyle/>
          <a:p>
            <a:r>
              <a:rPr lang="pl-PL"/>
              <a:t>Azure Service bus Explorer</a:t>
            </a:r>
            <a:endParaRPr lang="en-US" dirty="0"/>
          </a:p>
        </p:txBody>
      </p:sp>
      <p:pic>
        <p:nvPicPr>
          <p:cNvPr id="7170" name="Picture 2" descr="Image result for azure service bus explorer">
            <a:extLst>
              <a:ext uri="{FF2B5EF4-FFF2-40B4-BE49-F238E27FC236}">
                <a16:creationId xmlns:a16="http://schemas.microsoft.com/office/drawing/2014/main" id="{931AE10C-EC7A-4FB3-A3D1-DBA75732F47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8528" y="2120900"/>
            <a:ext cx="6961294" cy="405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479353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2" descr="https://predica.pl/team/pawel-haracz.jpg">
            <a:extLst>
              <a:ext uri="{FF2B5EF4-FFF2-40B4-BE49-F238E27FC236}">
                <a16:creationId xmlns:a16="http://schemas.microsoft.com/office/drawing/2014/main" id="{E65FFE46-5769-4744-8D4B-FF3E49281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82" y="2381985"/>
            <a:ext cx="3261974" cy="326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FD837F-12B0-4B38-8B2D-D5BC1F2A9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1031" name="Content Placeholder 1030">
            <a:extLst>
              <a:ext uri="{FF2B5EF4-FFF2-40B4-BE49-F238E27FC236}">
                <a16:creationId xmlns:a16="http://schemas.microsoft.com/office/drawing/2014/main" id="{287FD194-3CA1-4B69-85D1-49221FFF1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5829" y="2121408"/>
            <a:ext cx="6482419" cy="4050792"/>
          </a:xfrm>
        </p:spPr>
        <p:txBody>
          <a:bodyPr>
            <a:normAutofit/>
          </a:bodyPr>
          <a:lstStyle/>
          <a:p>
            <a:r>
              <a:rPr lang="en-US" dirty="0" err="1"/>
              <a:t>Pawe</a:t>
            </a:r>
            <a:r>
              <a:rPr lang="pl-PL" dirty="0"/>
              <a:t>ł Haracz</a:t>
            </a:r>
          </a:p>
          <a:p>
            <a:r>
              <a:rPr lang="pl-PL" dirty="0" err="1"/>
              <a:t>Predica</a:t>
            </a:r>
            <a:r>
              <a:rPr lang="pl-PL" dirty="0"/>
              <a:t> </a:t>
            </a:r>
          </a:p>
          <a:p>
            <a:r>
              <a:rPr lang="en-US" dirty="0" err="1">
                <a:hlinkClick r:id="rId3"/>
              </a:rPr>
              <a:t>Pawel.haracz</a:t>
            </a:r>
            <a:r>
              <a:rPr lang="pl-PL" dirty="0">
                <a:hlinkClick r:id="rId3"/>
              </a:rPr>
              <a:t>@predica.pl</a:t>
            </a:r>
            <a:endParaRPr lang="pl-PL" dirty="0"/>
          </a:p>
          <a:p>
            <a:r>
              <a:rPr lang="en-US" dirty="0"/>
              <a:t>linkedin.com/in/</a:t>
            </a:r>
            <a:r>
              <a:rPr lang="en-US" dirty="0" err="1"/>
              <a:t>pawelharacz</a:t>
            </a:r>
            <a:endParaRPr lang="en-US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5643294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89CB0-086C-984B-A1B1-E1437387C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360" y="2624328"/>
            <a:ext cx="10058400" cy="1609344"/>
          </a:xfrm>
        </p:spPr>
        <p:txBody>
          <a:bodyPr/>
          <a:lstStyle/>
          <a:p>
            <a:r>
              <a:rPr lang="pl-PL" dirty="0"/>
              <a:t>Service </a:t>
            </a:r>
            <a:r>
              <a:rPr lang="pl-PL" dirty="0" err="1"/>
              <a:t>bus</a:t>
            </a:r>
            <a:r>
              <a:rPr lang="pl-PL" dirty="0"/>
              <a:t> a co to takiego?</a:t>
            </a:r>
          </a:p>
        </p:txBody>
      </p:sp>
    </p:spTree>
    <p:extLst>
      <p:ext uri="{BB962C8B-B14F-4D97-AF65-F5344CB8AC3E}">
        <p14:creationId xmlns:p14="http://schemas.microsoft.com/office/powerpoint/2010/main" val="645030948"/>
      </p:ext>
    </p:extLst>
  </p:cSld>
  <p:clrMapOvr>
    <a:masterClrMapping/>
  </p:clrMapOvr>
  <p:transition spd="slow" advClick="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69183C-24C0-DC44-8A6E-610738263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73711" y="1403350"/>
            <a:ext cx="6644577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80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9E636C-B3B1-CF4F-A15B-44EEC5806E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0371" y="206039"/>
            <a:ext cx="6882715" cy="51512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E2F1FB-B7DD-A844-8124-26DB8F496867}"/>
              </a:ext>
            </a:extLst>
          </p:cNvPr>
          <p:cNvSpPr txBox="1"/>
          <p:nvPr/>
        </p:nvSpPr>
        <p:spPr>
          <a:xfrm>
            <a:off x="7426015" y="1441524"/>
            <a:ext cx="4765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/>
              <a:t>Więc czym jest ten </a:t>
            </a:r>
            <a:r>
              <a:rPr lang="pl-PL" sz="2400" dirty="0" err="1"/>
              <a:t>Serivce</a:t>
            </a:r>
            <a:r>
              <a:rPr lang="pl-PL" sz="2400" dirty="0"/>
              <a:t> </a:t>
            </a:r>
            <a:r>
              <a:rPr lang="pl-PL" sz="2400" dirty="0" err="1"/>
              <a:t>bus</a:t>
            </a:r>
            <a:r>
              <a:rPr lang="pl-PL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4107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push dir="u"/>
      </p:transition>
    </mc:Choice>
    <mc:Fallback xmlns="">
      <p:transition advClick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06DE8F-4BD2-1F4F-BB32-96E15E9F3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285" y="866296"/>
            <a:ext cx="3810000" cy="1993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5FCC9A-0C8D-5649-A055-9AF7B03FDEA8}"/>
              </a:ext>
            </a:extLst>
          </p:cNvPr>
          <p:cNvSpPr txBox="1"/>
          <p:nvPr/>
        </p:nvSpPr>
        <p:spPr>
          <a:xfrm>
            <a:off x="6376502" y="776613"/>
            <a:ext cx="5648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/>
              <a:t>Wiadomość – Message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51BE1A-B72D-D94D-8AC0-073C598E17A1}"/>
              </a:ext>
            </a:extLst>
          </p:cNvPr>
          <p:cNvSpPr/>
          <p:nvPr/>
        </p:nvSpPr>
        <p:spPr>
          <a:xfrm>
            <a:off x="6096000" y="264237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Nie przetworzona dana, która jest  musi być przyjęta przez inna aplikacje albo zapisana w bazie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5FF8CB-6E59-D34E-A9F4-FA8BD39BDBF0}"/>
              </a:ext>
            </a:extLst>
          </p:cNvPr>
          <p:cNvSpPr/>
          <p:nvPr/>
        </p:nvSpPr>
        <p:spPr>
          <a:xfrm>
            <a:off x="6096000" y="376709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Zawiera dane które zostaną przetworzone przez </a:t>
            </a:r>
            <a:r>
              <a:rPr lang="pl-PL" dirty="0" err="1"/>
              <a:t>pipeline</a:t>
            </a:r>
            <a:endParaRPr lang="pl-PL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0C3D3A-FD89-C54B-83BD-189CFE08AEEC}"/>
              </a:ext>
            </a:extLst>
          </p:cNvPr>
          <p:cNvSpPr/>
          <p:nvPr/>
        </p:nvSpPr>
        <p:spPr>
          <a:xfrm>
            <a:off x="6096000" y="4891814"/>
            <a:ext cx="4920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Może być wszystkim co się da </a:t>
            </a:r>
            <a:r>
              <a:rPr lang="pl-PL" dirty="0" err="1"/>
              <a:t>serliazować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14513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EFD6D-105E-9942-96D7-2F537F0F0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Azure</a:t>
            </a:r>
            <a:r>
              <a:rPr lang="pl-PL" dirty="0"/>
              <a:t> Service Bus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FAD559-90FE-C14C-95B0-57B6538C6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9848" y="2093975"/>
            <a:ext cx="4874686" cy="37306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9C8385-03AA-CC4D-ACA4-AA86A2B4AC94}"/>
              </a:ext>
            </a:extLst>
          </p:cNvPr>
          <p:cNvSpPr txBox="1"/>
          <p:nvPr/>
        </p:nvSpPr>
        <p:spPr>
          <a:xfrm>
            <a:off x="6096000" y="2463307"/>
            <a:ext cx="20354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000" dirty="0"/>
              <a:t>Skalowalność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01A796-85C0-1648-BE15-8F2E7230FD05}"/>
              </a:ext>
            </a:extLst>
          </p:cNvPr>
          <p:cNvSpPr txBox="1"/>
          <p:nvPr/>
        </p:nvSpPr>
        <p:spPr>
          <a:xfrm>
            <a:off x="6096000" y="2093975"/>
            <a:ext cx="18864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000" dirty="0"/>
              <a:t>Usługa PaaS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1D2629-DAA4-EF4A-BCF1-CE4E9864C8CE}"/>
              </a:ext>
            </a:extLst>
          </p:cNvPr>
          <p:cNvSpPr txBox="1"/>
          <p:nvPr/>
        </p:nvSpPr>
        <p:spPr>
          <a:xfrm>
            <a:off x="6096000" y="2831222"/>
            <a:ext cx="59574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000" dirty="0"/>
              <a:t>Asynchroniczny system wysyłania wiadomości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116B6B-038C-D14E-AC5B-959EC14A6BAD}"/>
              </a:ext>
            </a:extLst>
          </p:cNvPr>
          <p:cNvSpPr txBox="1"/>
          <p:nvPr/>
        </p:nvSpPr>
        <p:spPr>
          <a:xfrm>
            <a:off x="6096000" y="3199137"/>
            <a:ext cx="2588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000" dirty="0"/>
              <a:t>Prosty w obsłudze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076564-984E-40BC-9FB4-395981463271}"/>
              </a:ext>
            </a:extLst>
          </p:cNvPr>
          <p:cNvSpPr txBox="1"/>
          <p:nvPr/>
        </p:nvSpPr>
        <p:spPr>
          <a:xfrm>
            <a:off x="6096000" y="3567052"/>
            <a:ext cx="1800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000" dirty="0"/>
              <a:t>Bezpieczny</a:t>
            </a:r>
          </a:p>
        </p:txBody>
      </p:sp>
    </p:spTree>
    <p:extLst>
      <p:ext uri="{BB962C8B-B14F-4D97-AF65-F5344CB8AC3E}">
        <p14:creationId xmlns:p14="http://schemas.microsoft.com/office/powerpoint/2010/main" val="4042586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49A7D3-684C-4C59-A4B6-7B308A6AD34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B1087B-C592-40E7-B532-60B453A2FE6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AE7447-E8F8-4A0F-9E3D-94842BFF886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5981F80-69EE-4E2B-82A8-47FDFD7720A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6CE0473-0B07-47EE-A016-EBD87F2C8C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DD0D1E4-DFCA-4DF0-9D37-571A5F529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F0965A7-524A-44F1-B044-48411EA4FD8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8EE5433-7B78-4432-965F-8790C3F425B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604" y="653241"/>
            <a:ext cx="109087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7AAA96-ECD9-48EA-B942-1172BB519BB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1" y="822325"/>
            <a:ext cx="5149596" cy="4846228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C34DF0-2FE4-4A43-A320-0B674CB0F6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999" y="1326910"/>
            <a:ext cx="5462001" cy="3837056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248BD5A8-902E-46F3-9C9F-F939987C5E3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604" y="5756954"/>
            <a:ext cx="109087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800B863-FA71-4FFB-9F30-56E95B0D3DF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6920" y="5257800"/>
            <a:ext cx="1080904" cy="1080902"/>
            <a:chOff x="9685338" y="4460675"/>
            <a:chExt cx="1080904" cy="108090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974AC77-F93C-4C47-8BA3-991BBA2EF1C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170C1A4-4B9C-47A6-981D-0D71C56856E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2CE5073-B561-CB41-B58B-5A4CE8034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220" y="1054100"/>
            <a:ext cx="4615180" cy="37360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400">
                <a:blipFill dpi="0" rotWithShape="1">
                  <a:blip r:embed="rId4">
                    <a:extLst/>
                  </a:blip>
                  <a:srcRect/>
                  <a:tile tx="6350" ty="-127000" sx="65000" sy="64000" flip="none" algn="tl"/>
                </a:blipFill>
              </a:rPr>
              <a:t>Rodzaje wiadomości</a:t>
            </a:r>
          </a:p>
        </p:txBody>
      </p:sp>
    </p:spTree>
    <p:extLst>
      <p:ext uri="{BB962C8B-B14F-4D97-AF65-F5344CB8AC3E}">
        <p14:creationId xmlns:p14="http://schemas.microsoft.com/office/powerpoint/2010/main" val="171842456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2" descr="Image result for Relay Messaging azure service bus">
            <a:extLst>
              <a:ext uri="{FF2B5EF4-FFF2-40B4-BE49-F238E27FC236}">
                <a16:creationId xmlns:a16="http://schemas.microsoft.com/office/drawing/2014/main" id="{E328A9E5-12DE-4B4C-B1C6-62A2303E0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99" y="1433473"/>
            <a:ext cx="4001315" cy="400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658552-8BE0-4F30-86C8-12495CEAD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5793" y="484632"/>
            <a:ext cx="6607277" cy="1609344"/>
          </a:xfrm>
        </p:spPr>
        <p:txBody>
          <a:bodyPr>
            <a:normAutofit/>
          </a:bodyPr>
          <a:lstStyle/>
          <a:p>
            <a:r>
              <a:rPr lang="pl-PL" dirty="0" err="1"/>
              <a:t>Relay</a:t>
            </a:r>
            <a:r>
              <a:rPr lang="pl-PL" dirty="0"/>
              <a:t> Messaging </a:t>
            </a:r>
            <a:endParaRPr lang="en-US" dirty="0"/>
          </a:p>
        </p:txBody>
      </p:sp>
      <p:sp>
        <p:nvSpPr>
          <p:cNvPr id="1031" name="Content Placeholder 1030">
            <a:extLst>
              <a:ext uri="{FF2B5EF4-FFF2-40B4-BE49-F238E27FC236}">
                <a16:creationId xmlns:a16="http://schemas.microsoft.com/office/drawing/2014/main" id="{AABF1980-B2D5-4688-B74D-225B5306A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5794" y="2121408"/>
            <a:ext cx="6607276" cy="4050792"/>
          </a:xfrm>
        </p:spPr>
        <p:txBody>
          <a:bodyPr>
            <a:normAutofit/>
          </a:bodyPr>
          <a:lstStyle/>
          <a:p>
            <a:r>
              <a:rPr lang="pl-PL" dirty="0"/>
              <a:t>Hybrydowa integracja</a:t>
            </a:r>
          </a:p>
          <a:p>
            <a:r>
              <a:rPr lang="pl-PL" dirty="0"/>
              <a:t>Dane są „przepychane” dalej</a:t>
            </a:r>
          </a:p>
          <a:p>
            <a:r>
              <a:rPr lang="pl-PL" dirty="0"/>
              <a:t>Wysyłający i Odbierający muszą być online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71430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82979917-6FFE-4059-8786-8C39342F6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999" y="1446868"/>
            <a:ext cx="6912217" cy="3974524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AD988B2-C875-4430-BED8-D5A10E349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5" y="2121408"/>
            <a:ext cx="3677263" cy="4092579"/>
          </a:xfrm>
        </p:spPr>
        <p:txBody>
          <a:bodyPr>
            <a:normAutofit/>
          </a:bodyPr>
          <a:lstStyle/>
          <a:p>
            <a:r>
              <a:rPr lang="pl-PL" sz="1600" dirty="0"/>
              <a:t>Asynchroniczne Podejście</a:t>
            </a:r>
          </a:p>
          <a:p>
            <a:r>
              <a:rPr lang="pl-PL" sz="1600" dirty="0"/>
              <a:t>Wysyłający i Odbierający nie musi być cały czas Online</a:t>
            </a:r>
          </a:p>
          <a:p>
            <a:r>
              <a:rPr lang="pl-PL" sz="1600" dirty="0"/>
              <a:t>Gwarantuje dostarczenie wiadomości</a:t>
            </a:r>
          </a:p>
          <a:p>
            <a:r>
              <a:rPr lang="pl-PL" sz="1600" dirty="0"/>
              <a:t>FIFO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72103638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2546</TotalTime>
  <Words>478</Words>
  <Application>Microsoft Office PowerPoint</Application>
  <PresentationFormat>Widescreen</PresentationFormat>
  <Paragraphs>98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Rockwell</vt:lpstr>
      <vt:lpstr>Rockwell Condensed</vt:lpstr>
      <vt:lpstr>Rockwell Extra Bold</vt:lpstr>
      <vt:lpstr>Wingdings</vt:lpstr>
      <vt:lpstr>Wood Type</vt:lpstr>
      <vt:lpstr>Introduce to Azure service bus</vt:lpstr>
      <vt:lpstr>Service bus a co to takiego?</vt:lpstr>
      <vt:lpstr>PowerPoint Presentation</vt:lpstr>
      <vt:lpstr>PowerPoint Presentation</vt:lpstr>
      <vt:lpstr>PowerPoint Presentation</vt:lpstr>
      <vt:lpstr>Azure Service Bus</vt:lpstr>
      <vt:lpstr>Rodzaje wiadomości</vt:lpstr>
      <vt:lpstr>Relay Messaging </vt:lpstr>
      <vt:lpstr>PowerPoint Presentation</vt:lpstr>
      <vt:lpstr>Rodzaje Encji</vt:lpstr>
      <vt:lpstr>Relay</vt:lpstr>
      <vt:lpstr>Queues</vt:lpstr>
      <vt:lpstr>Topics &amp; Subcsriptions</vt:lpstr>
      <vt:lpstr>Filtrowanie subskrypcji </vt:lpstr>
      <vt:lpstr>Rodzaje filtrów</vt:lpstr>
      <vt:lpstr>Systemowe właściwości do testowania</vt:lpstr>
      <vt:lpstr>Azure Service bus Explorer</vt:lpstr>
      <vt:lpstr>About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Service Bus 4 busy Developers</dc:title>
  <dc:creator>Paweł Haracz</dc:creator>
  <cp:lastModifiedBy>Pawel Haracz</cp:lastModifiedBy>
  <cp:revision>13</cp:revision>
  <dcterms:created xsi:type="dcterms:W3CDTF">2018-03-04T11:29:22Z</dcterms:created>
  <dcterms:modified xsi:type="dcterms:W3CDTF">2018-03-07T09:02:35Z</dcterms:modified>
</cp:coreProperties>
</file>

<file path=docProps/thumbnail.jpeg>
</file>